
<file path=[Content_Types].xml><?xml version="1.0" encoding="utf-8"?>
<Types xmlns="http://schemas.openxmlformats.org/package/2006/content-types">
  <Default Extension="xml" ContentType="application/vnd.openxmlformats-officedocument.presentationml.presentation.main+xml"/>
  <Default Extension="jpg" ContentType="image/jpeg"/>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6f66065e7c3e4352" /><Relationship Type="http://schemas.openxmlformats.org/package/2006/relationships/metadata/core-properties" Target="/docProps/core.xml" Id="R382d3dcce5144ae1" /><Relationship Type="http://schemas.openxmlformats.org/officeDocument/2006/relationships/extended-properties" Target="/docProps/app.xml" Id="R5ec1f30fa28042b0" /><Relationship Type="http://schemas.openxmlformats.org/officeDocument/2006/relationships/custom-properties" Target="/docProps/custom.xml" Id="R0212c91c8d2042f4"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handoutMasterIdLst>
    <p:handoutMasterId r:id="rId4"/>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x="9144000" cy="571976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0" orient="vert" pos="380">
          <p15:clr>
            <a:srgbClr val="A4A3A4"/>
          </p15:clr>
        </p15:guide>
        <p15:guide id="1" orient="horz" pos="11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2225"/>
    <a:srgbClr val="9A0D14"/>
    <a:srgbClr val="AE0D15"/>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3" autoAdjust="0"/>
    <p:restoredTop sz="93100"/>
  </p:normalViewPr>
  <p:slideViewPr>
    <p:cSldViewPr showGuides="1">
      <p:cViewPr varScale="1">
        <p:scale>
          <a:sx n="96" d="100"/>
          <a:sy n="96" d="100"/>
        </p:scale>
        <p:origin x="1056" y="67"/>
      </p:cViewPr>
      <p:guideLst>
        <p:guide pos="380"/>
        <p:guide orient="horz" pos="1167"/>
      </p:guideLst>
    </p:cSldViewPr>
  </p:slideViewPr>
  <p:notesTextViewPr>
    <p:cViewPr>
      <p:scale>
        <a:sx n="100" d="100"/>
        <a:sy n="100" d="100"/>
      </p:scale>
      <p:origin x="0" y="0"/>
    </p:cViewPr>
  </p:notesTextViewPr>
  <p:gridSpacing cx="72000" cy="720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theme/theme1.xml" Id="rId2" /><Relationship Type="http://schemas.openxmlformats.org/officeDocument/2006/relationships/notesMaster" Target="/ppt/notesMasters/notesMaster1.xml" Id="rId3" /><Relationship Type="http://schemas.openxmlformats.org/officeDocument/2006/relationships/handoutMaster" Target="/ppt/handoutMasters/handoutMaster1.xml" Id="rId4" /><Relationship Type="http://schemas.openxmlformats.org/officeDocument/2006/relationships/slide" Target="/ppt/slides/slide1.xml" Id="rId5" /><Relationship Type="http://schemas.openxmlformats.org/officeDocument/2006/relationships/slide" Target="/ppt/slides/slide2.xml" Id="rId6" /><Relationship Type="http://schemas.openxmlformats.org/officeDocument/2006/relationships/slide" Target="/ppt/slides/slide3.xml" Id="rId7" /><Relationship Type="http://schemas.openxmlformats.org/officeDocument/2006/relationships/slide" Target="/ppt/slides/slide4.xml" Id="rId8" /><Relationship Type="http://schemas.openxmlformats.org/officeDocument/2006/relationships/slide" Target="/ppt/slides/slide5.xml" Id="rId9" /><Relationship Type="http://schemas.openxmlformats.org/officeDocument/2006/relationships/slide" Target="/ppt/slides/slide6.xml" Id="rId10" /><Relationship Type="http://schemas.openxmlformats.org/officeDocument/2006/relationships/slide" Target="/ppt/slides/slide7.xml" Id="rId11" /><Relationship Type="http://schemas.openxmlformats.org/officeDocument/2006/relationships/slide" Target="/ppt/slides/slide8.xml" Id="rId12" /><Relationship Type="http://schemas.openxmlformats.org/officeDocument/2006/relationships/slide" Target="/ppt/slides/slide9.xml" Id="rId13" /><Relationship Type="http://schemas.openxmlformats.org/officeDocument/2006/relationships/slide" Target="/ppt/slides/slide10.xml" Id="rId14" /><Relationship Type="http://schemas.openxmlformats.org/officeDocument/2006/relationships/slide" Target="/ppt/slides/slide11.xml" Id="rId15" /><Relationship Type="http://schemas.openxmlformats.org/officeDocument/2006/relationships/slide" Target="/ppt/slides/slide12.xml" Id="rId16" /><Relationship Type="http://schemas.openxmlformats.org/officeDocument/2006/relationships/slide" Target="/ppt/slides/slide13.xml" Id="rId17" /><Relationship Type="http://schemas.openxmlformats.org/officeDocument/2006/relationships/slide" Target="/ppt/slides/slide14.xml" Id="rId18" /><Relationship Type="http://schemas.openxmlformats.org/officeDocument/2006/relationships/slide" Target="/ppt/slides/slide15.xml" Id="rId19" /><Relationship Type="http://schemas.openxmlformats.org/officeDocument/2006/relationships/slide" Target="/ppt/slides/slide16.xml" Id="rId20" /><Relationship Type="http://schemas.openxmlformats.org/officeDocument/2006/relationships/slide" Target="/ppt/slides/slide17.xml" Id="rId21" /><Relationship Type="http://schemas.openxmlformats.org/officeDocument/2006/relationships/slide" Target="/ppt/slides/slide18.xml" Id="rId22" /><Relationship Type="http://schemas.openxmlformats.org/officeDocument/2006/relationships/slide" Target="/ppt/slides/slide19.xml" Id="rId23" /><Relationship Type="http://schemas.openxmlformats.org/officeDocument/2006/relationships/slide" Target="/ppt/slides/slide20.xml" Id="rId24" /><Relationship Type="http://schemas.openxmlformats.org/officeDocument/2006/relationships/slide" Target="/ppt/slides/slide21.xml" Id="rId25" /><Relationship Type="http://schemas.openxmlformats.org/officeDocument/2006/relationships/slide" Target="/ppt/slides/slide22.xml" Id="rId26" /><Relationship Type="http://schemas.openxmlformats.org/officeDocument/2006/relationships/slide" Target="/ppt/slides/slide23.xml" Id="rId27" /><Relationship Type="http://schemas.openxmlformats.org/officeDocument/2006/relationships/slide" Target="/ppt/slides/slide24.xml" Id="rId28" /><Relationship Type="http://schemas.openxmlformats.org/officeDocument/2006/relationships/slide" Target="/ppt/slides/slide25.xml" Id="rId29" /><Relationship Type="http://schemas.openxmlformats.org/officeDocument/2006/relationships/slide" Target="/ppt/slides/slide26.xml" Id="rId30" /><Relationship Type="http://schemas.openxmlformats.org/officeDocument/2006/relationships/slide" Target="/ppt/slides/slide27.xml" Id="rId31" /><Relationship Type="http://schemas.openxmlformats.org/officeDocument/2006/relationships/slide" Target="/ppt/slides/slide28.xml" Id="rId32" /><Relationship Type="http://schemas.openxmlformats.org/officeDocument/2006/relationships/slide" Target="/ppt/slides/slide29.xml" Id="rId33" /><Relationship Type="http://schemas.openxmlformats.org/officeDocument/2006/relationships/slide" Target="/ppt/slides/slide30.xml" Id="rId34" /><Relationship Type="http://schemas.openxmlformats.org/officeDocument/2006/relationships/slide" Target="/ppt/slides/slide31.xml" Id="rId35" /><Relationship Type="http://schemas.openxmlformats.org/officeDocument/2006/relationships/slide" Target="/ppt/slides/slide32.xml" Id="rId36" /><Relationship Type="http://schemas.openxmlformats.org/officeDocument/2006/relationships/slide" Target="/ppt/slides/slide33.xml" Id="rId37" /><Relationship Type="http://schemas.openxmlformats.org/officeDocument/2006/relationships/slide" Target="/ppt/slides/slide34.xml" Id="rId38" /><Relationship Type="http://schemas.openxmlformats.org/officeDocument/2006/relationships/slide" Target="/ppt/slides/slide35.xml" Id="rId39" /><Relationship Type="http://schemas.openxmlformats.org/officeDocument/2006/relationships/slide" Target="/ppt/slides/slide36.xml" Id="rId40" /><Relationship Type="http://schemas.openxmlformats.org/officeDocument/2006/relationships/slide" Target="/ppt/slides/slide37.xml" Id="rId41" /><Relationship Type="http://schemas.openxmlformats.org/officeDocument/2006/relationships/slide" Target="/ppt/slides/slide38.xml" Id="rId42" /><Relationship Type="http://schemas.openxmlformats.org/officeDocument/2006/relationships/slide" Target="/ppt/slides/slide39.xml" Id="rId43" /><Relationship Type="http://schemas.openxmlformats.org/officeDocument/2006/relationships/slide" Target="/ppt/slides/slide40.xml" Id="rId44" /><Relationship Type="http://schemas.openxmlformats.org/officeDocument/2006/relationships/slide" Target="/ppt/slides/slide41.xml" Id="rId45" /><Relationship Type="http://schemas.openxmlformats.org/officeDocument/2006/relationships/slide" Target="/ppt/slides/slide42.xml" Id="rId46" /><Relationship Type="http://schemas.openxmlformats.org/officeDocument/2006/relationships/slide" Target="/ppt/slides/slide43.xml" Id="rId47" /><Relationship Type="http://schemas.openxmlformats.org/officeDocument/2006/relationships/slide" Target="/ppt/slides/slide44.xml" Id="rId48" /><Relationship Type="http://schemas.openxmlformats.org/officeDocument/2006/relationships/slide" Target="/ppt/slides/slide45.xml" Id="rId49" /><Relationship Type="http://schemas.openxmlformats.org/officeDocument/2006/relationships/slide" Target="/ppt/slides/slide46.xml" Id="rId50" /><Relationship Type="http://schemas.openxmlformats.org/officeDocument/2006/relationships/slide" Target="/ppt/slides/slide47.xml" Id="rId51" /><Relationship Type="http://schemas.openxmlformats.org/officeDocument/2006/relationships/slide" Target="/ppt/slides/slide48.xml" Id="rId52" /><Relationship Type="http://schemas.openxmlformats.org/officeDocument/2006/relationships/slide" Target="/ppt/slides/slide49.xml" Id="rId53" /><Relationship Type="http://schemas.openxmlformats.org/officeDocument/2006/relationships/slide" Target="/ppt/slides/slide50.xml" Id="rId54" /><Relationship Type="http://schemas.openxmlformats.org/officeDocument/2006/relationships/slide" Target="/ppt/slides/slide51.xml" Id="rId55" /><Relationship Type="http://schemas.openxmlformats.org/officeDocument/2006/relationships/slide" Target="/ppt/slides/slide52.xml" Id="rId56" /><Relationship Type="http://schemas.openxmlformats.org/officeDocument/2006/relationships/slide" Target="/ppt/slides/slide53.xml" Id="rId57" /><Relationship Type="http://schemas.openxmlformats.org/officeDocument/2006/relationships/slide" Target="/ppt/slides/slide54.xml" Id="rId58" /><Relationship Type="http://schemas.openxmlformats.org/officeDocument/2006/relationships/slide" Target="/ppt/slides/slide55.xml" Id="rId59" /><Relationship Type="http://schemas.openxmlformats.org/officeDocument/2006/relationships/slide" Target="/ppt/slides/slide56.xml" Id="rId60" /><Relationship Type="http://schemas.openxmlformats.org/officeDocument/2006/relationships/slide" Target="/ppt/slides/slide57.xml" Id="rId61" /><Relationship Type="http://schemas.openxmlformats.org/officeDocument/2006/relationships/slide" Target="/ppt/slides/slide58.xml" Id="rId62" /><Relationship Type="http://schemas.openxmlformats.org/officeDocument/2006/relationships/slide" Target="/ppt/slides/slide59.xml" Id="rId63" /><Relationship Type="http://schemas.openxmlformats.org/officeDocument/2006/relationships/slide" Target="/ppt/slides/slide60.xml" Id="rId64" /><Relationship Type="http://schemas.openxmlformats.org/officeDocument/2006/relationships/slide" Target="/ppt/slides/slide61.xml" Id="rId65" /><Relationship Type="http://schemas.openxmlformats.org/officeDocument/2006/relationships/slide" Target="/ppt/slides/slide62.xml" Id="rId66" /><Relationship Type="http://schemas.openxmlformats.org/officeDocument/2006/relationships/slide" Target="/ppt/slides/slide63.xml" Id="rId67" /><Relationship Type="http://schemas.openxmlformats.org/officeDocument/2006/relationships/slide" Target="/ppt/slides/slide64.xml" Id="rId68" /><Relationship Type="http://schemas.openxmlformats.org/officeDocument/2006/relationships/slide" Target="/ppt/slides/slide65.xml" Id="rId69" /><Relationship Type="http://schemas.openxmlformats.org/officeDocument/2006/relationships/slide" Target="/ppt/slides/slide66.xml" Id="rId70" /><Relationship Type="http://schemas.openxmlformats.org/officeDocument/2006/relationships/slide" Target="/ppt/slides/slide67.xml" Id="rId71" /><Relationship Type="http://schemas.openxmlformats.org/officeDocument/2006/relationships/slide" Target="/ppt/slides/slide68.xml" Id="rId72" /><Relationship Type="http://schemas.openxmlformats.org/officeDocument/2006/relationships/slide" Target="/ppt/slides/slide69.xml" Id="rId73" /><Relationship Type="http://schemas.openxmlformats.org/officeDocument/2006/relationships/slide" Target="/ppt/slides/slide70.xml" Id="rId74" /><Relationship Type="http://schemas.openxmlformats.org/officeDocument/2006/relationships/slide" Target="/ppt/slides/slide71.xml" Id="rId75" /><Relationship Type="http://schemas.openxmlformats.org/officeDocument/2006/relationships/slide" Target="/ppt/slides/slide72.xml" Id="rId76" /><Relationship Type="http://schemas.openxmlformats.org/officeDocument/2006/relationships/slide" Target="/ppt/slides/slide73.xml" Id="rId77" /><Relationship Type="http://schemas.openxmlformats.org/officeDocument/2006/relationships/tableStyles" Target="/ppt/tableStyles.xml" Id="rId78" /><Relationship Type="http://schemas.openxmlformats.org/officeDocument/2006/relationships/presProps" Target="/ppt/presProps.xml" Id="rId79" /><Relationship Type="http://schemas.openxmlformats.org/officeDocument/2006/relationships/viewProps" Target="/ppt/viewProps.xml" Id="rId80"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7126"/>
          </a:xfrm>
          <a:prstGeom prst="rect">
            <a:avLst/>
          </a:prstGeom>
        </p:spPr>
        <p:txBody>
          <a:bodyPr vert="horz" lIns="91440" tIns="45720" rIns="91440" bIns="45720" rtlCol="0"/>
          <a:lstStyle>
            <a:lvl1pPr algn="r">
              <a:defRPr sz="1200"/>
            </a:lvl1pPr>
          </a:lstStyle>
          <a:p>
            <a:fld id="{FF02D1ED-119A-46AE-B331-371B8B86FCFF}" type="datetimeFigureOut">
              <a:rPr lang="zh-CN" altLang="en-US" smtClean="0"/>
              <a:t>2023/4/28</a:t>
            </a:fld>
            <a:endParaRPr lang="zh-CN" altLang="en-US"/>
          </a:p>
        </p:txBody>
      </p:sp>
      <p:sp>
        <p:nvSpPr>
          <p:cNvPr id="4" name="页脚占位符 3"/>
          <p:cNvSpPr>
            <a:spLocks noGrp="1"/>
          </p:cNvSpPr>
          <p:nvPr>
            <p:ph type="ftr" sz="quarter" idx="2"/>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7126"/>
          </a:xfrm>
          <a:prstGeom prst="rect">
            <a:avLst/>
          </a:prstGeom>
        </p:spPr>
        <p:txBody>
          <a:bodyPr vert="horz" lIns="91440" tIns="45720" rIns="91440" bIns="45720" rtlCol="0" anchor="b"/>
          <a:lstStyle>
            <a:lvl1pPr algn="r">
              <a:defRPr sz="1200"/>
            </a:lvl1pPr>
          </a:lstStyle>
          <a:p>
            <a:fld id="{CFD52C0E-53D7-4104-A0E7-5E833EABB37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B005458E-FF70-4365-837E-3ABB2A84A1C6}" type="datetimeFigureOut">
              <a:rPr lang="zh-CN" altLang="en-US" smtClean="0"/>
              <a:t>2023/4/28</a:t>
            </a:fld>
            <a:endParaRPr lang="zh-CN" altLang="en-US"/>
          </a:p>
        </p:txBody>
      </p:sp>
      <p:sp>
        <p:nvSpPr>
          <p:cNvPr id="4" name="幻灯片图像占位符 3"/>
          <p:cNvSpPr>
            <a:spLocks noGrp="1" noRot="1" noChangeAspect="1"/>
          </p:cNvSpPr>
          <p:nvPr>
            <p:ph type="sldImg" idx="2"/>
          </p:nvPr>
        </p:nvSpPr>
        <p:spPr>
          <a:xfrm>
            <a:off x="401436" y="746125"/>
            <a:ext cx="5958290"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C1664A68-3F8A-412F-A893-E4679BC1FB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lvl="0"/>
            <a:endParaRPr/>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lvl="0"/>
            <a:r>
              <a:rPr lang="zh-CN" altLang="zh-CN"/>
              <a:t>好了，现在随着研究的深入，我已经看了海量的文献，成为了研究领域的懂王了，作为一个尾巴都快翘到天上去的青年科学家，我打算开始写论文了，这时候我又怎么在论文里证明自己看了这些文献呢？</a:t>
            </a:r>
            <a:r>
              <a:rPr lang="en-US" altLang="en-US"/>
              <a:t>   </a:t>
            </a:r>
            <a:r>
              <a:rPr lang="zh-CN" altLang="zh-CN"/>
              <a:t>除非你能像他一样。。。</a:t>
            </a:r>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lvl="0"/>
            <a:endParaRPr lang="zh-CN" altLang="zh-CN"/>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jpg" Id="rId2"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jpg" Id="rId2"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3.jpg" Id="rId2"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4.jpg" Id="rId2"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5.jpg" Id="rId2"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6.jpg" Id="rId2"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7.jpg" Id="rId2"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8.jpg" Id="rId2"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9.jpg" Id="rId2"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E89ED408-C8B0-49B4-B2D8-A68141C03EDD}" type="slidenum">
              <a:rPr lang="en-US" altLang="zh-CN"/>
              <a:t>‹#›</a:t>
            </a:fld>
            <a:endParaRPr lang="en-US" altLang="zh-CN"/>
          </a:p>
        </p:txBody>
      </p:sp>
      <p:pic>
        <p:nvPicPr>
          <p:cNvPr id="2" name="图片 1" descr="光华剑桥PPT三个尺寸-03"/>
          <p:cNvPicPr>
            <a:picLocks noChangeAspect="1"/>
          </p:cNvPicPr>
          <p:nvPr userDrawn="1"/>
        </p:nvPicPr>
        <p:blipFill>
          <a:blip r:embed="rId2"/>
          <a:stretch>
            <a:fillRect/>
          </a:stretch>
        </p:blipFill>
        <p:spPr>
          <a:xfrm>
            <a:off x="0" y="635"/>
            <a:ext cx="9142730" cy="571944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7314"/>
            <a:ext cx="7772400" cy="1226374"/>
          </a:xfrm>
        </p:spPr>
        <p:txBody>
          <a:bodyPr/>
          <a:lstStyle/>
          <a:p>
            <a:r>
              <a:rPr lang="zh-CN" altLang="en-US"/>
              <a:t>单击此处编辑母版标题样式</a:t>
            </a:r>
          </a:p>
        </p:txBody>
      </p:sp>
      <p:sp>
        <p:nvSpPr>
          <p:cNvPr id="3" name="副标题 2"/>
          <p:cNvSpPr>
            <a:spLocks noGrp="1"/>
          </p:cNvSpPr>
          <p:nvPr>
            <p:ph type="subTitle" idx="1"/>
          </p:nvPr>
        </p:nvSpPr>
        <p:spPr>
          <a:xfrm>
            <a:off x="1371600" y="3242075"/>
            <a:ext cx="6400800" cy="1462112"/>
          </a:xfrm>
        </p:spPr>
        <p:txBody>
          <a:bodyPr/>
          <a:lstStyle>
            <a:lvl1pPr marL="0" lvl="0" indent="0" algn="ctr">
              <a:buNone/>
              <a:defRPr/>
            </a:lvl1pPr>
            <a:lvl2pPr marL="381000" lvl="1" indent="0" algn="ctr">
              <a:buNone/>
              <a:defRPr/>
            </a:lvl2pPr>
            <a:lvl3pPr marL="762635" lvl="2" indent="0" algn="ctr">
              <a:buNone/>
              <a:defRPr/>
            </a:lvl3pPr>
            <a:lvl4pPr marL="1143635" lvl="3" indent="0" algn="ctr">
              <a:buNone/>
              <a:defRPr/>
            </a:lvl4pPr>
            <a:lvl5pPr marL="1525270" lvl="4" indent="0" algn="ctr">
              <a:buNone/>
              <a:defRPr/>
            </a:lvl5pPr>
            <a:lvl6pPr marL="1906270" lvl="5" indent="0" algn="ctr">
              <a:buNone/>
              <a:defRPr/>
            </a:lvl6pPr>
            <a:lvl7pPr marL="2288540" lvl="6" indent="0" algn="ctr">
              <a:buNone/>
              <a:defRPr/>
            </a:lvl7pPr>
            <a:lvl8pPr marL="2670175" lvl="7" indent="0" algn="ctr">
              <a:buNone/>
              <a:defRPr/>
            </a:lvl8pPr>
            <a:lvl9pPr marL="3051175" lvl="8" indent="0" algn="ctr">
              <a:buNone/>
              <a:defRPr/>
            </a:lvl9pPr>
          </a:lstStyle>
          <a:p>
            <a:r>
              <a:rPr lang="zh-CN" altLang="en-US"/>
              <a:t>单击此处编辑母版副标题样式</a:t>
            </a:r>
          </a:p>
        </p:txBody>
      </p:sp>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5315362B-E277-41D8-91B4-DB592C17663E}" type="slidenum">
              <a:rPr lang="en-US" altLang="zh-CN"/>
              <a:t>‹#›</a:t>
            </a:fld>
            <a:endParaRPr lang="en-US" altLang="zh-CN"/>
          </a:p>
        </p:txBody>
      </p:sp>
      <p:pic>
        <p:nvPicPr>
          <p:cNvPr id="12" name="图片 11" descr="光华剑桥PPT-改-10"/>
          <p:cNvPicPr>
            <a:picLocks noChangeAspect="1"/>
          </p:cNvPicPr>
          <p:nvPr userDrawn="1"/>
        </p:nvPicPr>
        <p:blipFill>
          <a:blip r:embed="rId2"/>
          <a:stretch>
            <a:fillRect/>
          </a:stretch>
        </p:blipFill>
        <p:spPr>
          <a:xfrm>
            <a:off x="1270" y="635"/>
            <a:ext cx="9142730" cy="571976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
    <p:bg>
      <p:bgPr>
        <a:effectLst/>
        <a:noFill/>
      </p:bgPr>
    </p:bg>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287064BF-E8C4-4E0D-A1DD-958057A50583}" type="slidenum">
              <a:rPr lang="en-US" altLang="zh-CN"/>
              <a:t>‹#›</a:t>
            </a:fld>
            <a:endParaRPr lang="en-US" altLang="zh-CN"/>
          </a:p>
        </p:txBody>
      </p:sp>
      <p:pic>
        <p:nvPicPr>
          <p:cNvPr id="3" name="图片 2" descr="光华剑桥PPT三个尺寸-12"/>
          <p:cNvPicPr>
            <a:picLocks noChangeAspect="1"/>
          </p:cNvPicPr>
          <p:nvPr userDrawn="1"/>
        </p:nvPicPr>
        <p:blipFill>
          <a:blip r:embed="rId2"/>
          <a:stretch>
            <a:fillRect/>
          </a:stretch>
        </p:blipFill>
        <p:spPr>
          <a:xfrm>
            <a:off x="0" y="0"/>
            <a:ext cx="9142730" cy="571944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984756F9-DAE9-40AE-A9FE-92F7184A25B1}" type="slidenum">
              <a:rPr lang="en-US" altLang="zh-CN"/>
              <a:t>‹#›</a:t>
            </a:fld>
            <a:endParaRPr lang="en-US" altLang="zh-CN"/>
          </a:p>
        </p:txBody>
      </p:sp>
      <p:pic>
        <p:nvPicPr>
          <p:cNvPr id="2" name="图片 1"/>
          <p:cNvPicPr>
            <a:picLocks noChangeAspect="1"/>
          </p:cNvPicPr>
          <p:nvPr/>
        </p:nvPicPr>
        <p:blipFill>
          <a:blip r:embed="rId2"/>
          <a:stretch/>
        </p:blipFill>
        <p:spPr>
          <a:xfrm>
            <a:off x="0" y="635"/>
            <a:ext cx="9142730" cy="571944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7314"/>
            <a:ext cx="7772400" cy="1226374"/>
          </a:xfrm>
        </p:spPr>
        <p:txBody>
          <a:bodyPr/>
          <a:lstStyle/>
          <a:p>
            <a:r>
              <a:rPr lang="zh-CN" altLang="en-US"/>
              <a:t>单击此处编辑母版标题样式</a:t>
            </a:r>
          </a:p>
        </p:txBody>
      </p:sp>
      <p:sp>
        <p:nvSpPr>
          <p:cNvPr id="3" name="副标题 2"/>
          <p:cNvSpPr>
            <a:spLocks noGrp="1"/>
          </p:cNvSpPr>
          <p:nvPr>
            <p:ph type="subTitle" idx="1"/>
          </p:nvPr>
        </p:nvSpPr>
        <p:spPr>
          <a:xfrm>
            <a:off x="1371600" y="3242075"/>
            <a:ext cx="6400800" cy="1462112"/>
          </a:xfrm>
        </p:spPr>
        <p:txBody>
          <a:bodyPr/>
          <a:lstStyle>
            <a:lvl1pPr marL="0" lvl="0" indent="0" algn="ctr">
              <a:buNone/>
              <a:defRPr/>
            </a:lvl1pPr>
            <a:lvl2pPr marL="381000" lvl="1" indent="0" algn="ctr">
              <a:buNone/>
              <a:defRPr/>
            </a:lvl2pPr>
            <a:lvl3pPr marL="762635" lvl="2" indent="0" algn="ctr">
              <a:buNone/>
              <a:defRPr/>
            </a:lvl3pPr>
            <a:lvl4pPr marL="1143635" lvl="3" indent="0" algn="ctr">
              <a:buNone/>
              <a:defRPr/>
            </a:lvl4pPr>
            <a:lvl5pPr marL="1525270" lvl="4" indent="0" algn="ctr">
              <a:buNone/>
              <a:defRPr/>
            </a:lvl5pPr>
            <a:lvl6pPr marL="1906270" lvl="5" indent="0" algn="ctr">
              <a:buNone/>
              <a:defRPr/>
            </a:lvl6pPr>
            <a:lvl7pPr marL="2288540" lvl="6" indent="0" algn="ctr">
              <a:buNone/>
              <a:defRPr/>
            </a:lvl7pPr>
            <a:lvl8pPr marL="2670175" lvl="7" indent="0" algn="ctr">
              <a:buNone/>
              <a:defRPr/>
            </a:lvl8pPr>
            <a:lvl9pPr marL="3051175" lvl="8" indent="0" algn="ctr">
              <a:buNone/>
              <a:defRPr/>
            </a:lvl9pPr>
          </a:lstStyle>
          <a:p>
            <a:r>
              <a:rPr lang="zh-CN" altLang="en-US"/>
              <a:t>单击此处编辑母版副标题样式</a:t>
            </a:r>
          </a:p>
        </p:txBody>
      </p:sp>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12979626-3260-463C-834E-533EA035253F}" type="slidenum">
              <a:rPr lang="en-US" altLang="zh-CN"/>
              <a:t>‹#›</a:t>
            </a:fld>
            <a:endParaRPr lang="en-US" altLang="zh-CN"/>
          </a:p>
        </p:txBody>
      </p:sp>
      <p:pic>
        <p:nvPicPr>
          <p:cNvPr id="12" name="图片 11"/>
          <p:cNvPicPr>
            <a:picLocks noChangeAspect="1"/>
          </p:cNvPicPr>
          <p:nvPr/>
        </p:nvPicPr>
        <p:blipFill>
          <a:blip r:embed="rId2"/>
          <a:stretch/>
        </p:blipFill>
        <p:spPr>
          <a:xfrm>
            <a:off x="1270" y="635"/>
            <a:ext cx="9142730" cy="571976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标题和内容">
    <p:bg>
      <p:bgPr>
        <a:noFill/>
      </p:bgPr>
    </p:bg>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18FD732C-B6BD-4D93-87CC-CF0F45E21819}" type="slidenum">
              <a:rPr lang="en-US" altLang="zh-CN"/>
              <a:t>‹#›</a:t>
            </a:fld>
            <a:endParaRPr lang="en-US" altLang="zh-CN"/>
          </a:p>
        </p:txBody>
      </p:sp>
      <p:pic>
        <p:nvPicPr>
          <p:cNvPr id="3" name="图片 2"/>
          <p:cNvPicPr>
            <a:picLocks noChangeAspect="1"/>
          </p:cNvPicPr>
          <p:nvPr/>
        </p:nvPicPr>
        <p:blipFill>
          <a:blip r:embed="rId2"/>
          <a:stretch/>
        </p:blipFill>
        <p:spPr>
          <a:xfrm>
            <a:off x="0" y="0"/>
            <a:ext cx="9142730" cy="57194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FD982133-714C-4E86-8C15-7AB2CDFB1560}" type="slidenum">
              <a:rPr lang="en-US" altLang="zh-CN"/>
              <a:t>‹#›</a:t>
            </a:fld>
            <a:endParaRPr lang="en-US" altLang="zh-CN"/>
          </a:p>
        </p:txBody>
      </p:sp>
      <p:pic>
        <p:nvPicPr>
          <p:cNvPr id="2" name="图片 1"/>
          <p:cNvPicPr>
            <a:picLocks noChangeAspect="1"/>
          </p:cNvPicPr>
          <p:nvPr/>
        </p:nvPicPr>
        <p:blipFill>
          <a:blip r:embed="rId2"/>
          <a:stretch/>
        </p:blipFill>
        <p:spPr>
          <a:xfrm>
            <a:off x="0" y="635"/>
            <a:ext cx="9142730" cy="571944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7314"/>
            <a:ext cx="7772400" cy="1226374"/>
          </a:xfrm>
        </p:spPr>
        <p:txBody>
          <a:bodyPr/>
          <a:lstStyle/>
          <a:p>
            <a:r>
              <a:rPr lang="zh-CN" altLang="en-US"/>
              <a:t>单击此处编辑母版标题样式</a:t>
            </a:r>
          </a:p>
        </p:txBody>
      </p:sp>
      <p:sp>
        <p:nvSpPr>
          <p:cNvPr id="3" name="副标题 2"/>
          <p:cNvSpPr>
            <a:spLocks noGrp="1"/>
          </p:cNvSpPr>
          <p:nvPr>
            <p:ph type="subTitle" idx="1"/>
          </p:nvPr>
        </p:nvSpPr>
        <p:spPr>
          <a:xfrm>
            <a:off x="1371600" y="3242075"/>
            <a:ext cx="6400800" cy="1462112"/>
          </a:xfrm>
        </p:spPr>
        <p:txBody>
          <a:bodyPr/>
          <a:lstStyle>
            <a:lvl1pPr marL="0" lvl="0" indent="0" algn="ctr">
              <a:buNone/>
              <a:defRPr/>
            </a:lvl1pPr>
            <a:lvl2pPr marL="381000" lvl="1" indent="0" algn="ctr">
              <a:buNone/>
              <a:defRPr/>
            </a:lvl2pPr>
            <a:lvl3pPr marL="762635" lvl="2" indent="0" algn="ctr">
              <a:buNone/>
              <a:defRPr/>
            </a:lvl3pPr>
            <a:lvl4pPr marL="1143635" lvl="3" indent="0" algn="ctr">
              <a:buNone/>
              <a:defRPr/>
            </a:lvl4pPr>
            <a:lvl5pPr marL="1525270" lvl="4" indent="0" algn="ctr">
              <a:buNone/>
              <a:defRPr/>
            </a:lvl5pPr>
            <a:lvl6pPr marL="1906270" lvl="5" indent="0" algn="ctr">
              <a:buNone/>
              <a:defRPr/>
            </a:lvl6pPr>
            <a:lvl7pPr marL="2288540" lvl="6" indent="0" algn="ctr">
              <a:buNone/>
              <a:defRPr/>
            </a:lvl7pPr>
            <a:lvl8pPr marL="2670175" lvl="7" indent="0" algn="ctr">
              <a:buNone/>
              <a:defRPr/>
            </a:lvl8pPr>
            <a:lvl9pPr marL="3051175" lvl="8" indent="0" algn="ctr">
              <a:buNone/>
              <a:defRPr/>
            </a:lvl9pPr>
          </a:lstStyle>
          <a:p>
            <a:r>
              <a:rPr lang="zh-CN" altLang="en-US"/>
              <a:t>单击此处编辑母版副标题样式</a:t>
            </a:r>
          </a:p>
        </p:txBody>
      </p:sp>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2786A6AF-A1F0-487E-8255-04051F04AD33}" type="slidenum">
              <a:rPr lang="en-US" altLang="zh-CN"/>
              <a:t>‹#›</a:t>
            </a:fld>
            <a:endParaRPr lang="en-US" altLang="zh-CN"/>
          </a:p>
        </p:txBody>
      </p:sp>
      <p:pic>
        <p:nvPicPr>
          <p:cNvPr id="12" name="图片 11"/>
          <p:cNvPicPr>
            <a:picLocks noChangeAspect="1"/>
          </p:cNvPicPr>
          <p:nvPr/>
        </p:nvPicPr>
        <p:blipFill>
          <a:blip r:embed="rId2"/>
          <a:stretch/>
        </p:blipFill>
        <p:spPr>
          <a:xfrm>
            <a:off x="1270" y="635"/>
            <a:ext cx="9142730" cy="571976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和内容">
    <p:bg>
      <p:bgPr>
        <a:noFill/>
      </p:bgPr>
    </p:bg>
    <p:spTree>
      <p:nvGrpSpPr>
        <p:cNvPr id="1" name=""/>
        <p:cNvGrpSpPr/>
        <p:nvPr/>
      </p:nvGrpSpPr>
      <p:grpSpPr>
        <a:xfrm>
          <a:off x="0" y="0"/>
          <a:ext cx="0" cy="0"/>
          <a:chOff x="0" y="0"/>
          <a:chExt cx="0" cy="0"/>
        </a:xfrm>
      </p:grpSpPr>
      <p:sp>
        <p:nvSpPr>
          <p:cNvPr id="4" name="日期占位符 3"/>
          <p:cNvSpPr>
            <a:spLocks noGrp="1"/>
          </p:cNvSpPr>
          <p:nvPr>
            <p:ph type="dt" idx="10"/>
          </p:nvPr>
        </p:nvSpPr>
        <p:spPr/>
        <p:txBody>
          <a:bodyPr/>
          <a:lstStyle>
            <a:lvl1pPr lvl="0">
              <a:defRPr/>
            </a:lvl1pPr>
          </a:lstStyle>
          <a:p>
            <a:endParaRPr lang="en-US" altLang="zh-CN"/>
          </a:p>
        </p:txBody>
      </p:sp>
      <p:sp>
        <p:nvSpPr>
          <p:cNvPr id="5" name="页脚占位符 4"/>
          <p:cNvSpPr>
            <a:spLocks noGrp="1"/>
          </p:cNvSpPr>
          <p:nvPr>
            <p:ph type="ftr" idx="11"/>
          </p:nvPr>
        </p:nvSpPr>
        <p:spPr/>
        <p:txBody>
          <a:bodyPr/>
          <a:lstStyle>
            <a:lvl1pPr lvl="0">
              <a:defRPr/>
            </a:lvl1pPr>
          </a:lstStyle>
          <a:p>
            <a:endParaRPr lang="en-US" altLang="zh-CN"/>
          </a:p>
        </p:txBody>
      </p:sp>
      <p:sp>
        <p:nvSpPr>
          <p:cNvPr id="6" name="灯片编号占位符 5"/>
          <p:cNvSpPr>
            <a:spLocks noGrp="1"/>
          </p:cNvSpPr>
          <p:nvPr>
            <p:ph type="sldNum" idx="12"/>
          </p:nvPr>
        </p:nvSpPr>
        <p:spPr/>
        <p:txBody>
          <a:bodyPr/>
          <a:lstStyle>
            <a:lvl1pPr lvl="0">
              <a:defRPr/>
            </a:lvl1pPr>
          </a:lstStyle>
          <a:p>
            <a:fld id="{7849C13A-1221-41AC-9D2A-D28D4B64E198}" type="slidenum">
              <a:rPr lang="en-US" altLang="zh-CN"/>
              <a:t>‹#›</a:t>
            </a:fld>
            <a:endParaRPr lang="en-US" altLang="zh-CN"/>
          </a:p>
        </p:txBody>
      </p:sp>
      <p:pic>
        <p:nvPicPr>
          <p:cNvPr id="3" name="图片 2"/>
          <p:cNvPicPr>
            <a:picLocks noChangeAspect="1"/>
          </p:cNvPicPr>
          <p:nvPr/>
        </p:nvPicPr>
        <p:blipFill>
          <a:blip r:embed="rId2"/>
          <a:stretch/>
        </p:blipFill>
        <p:spPr>
          <a:xfrm>
            <a:off x="0" y="0"/>
            <a:ext cx="9142730" cy="5719445"/>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theme" Target="/ppt/theme/theme1.xml" Id="rId10"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effectLst/>
        <a:noFill/>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xfrm>
            <a:off x="457200" y="508561"/>
            <a:ext cx="8229600" cy="953552"/>
          </a:xfrm>
          <a:prstGeom prst="rect">
            <a:avLst/>
          </a:prstGeom>
          <a:noFill/>
          <a:ln>
            <a:noFill/>
          </a:ln>
          <a:effectLst/>
        </p:spPr>
        <p:txBody>
          <a:bodyPr vert="horz" wrap="square" lIns="91440" tIns="45720" rIns="91440" bIns="45720" numCol="1" anchor="ctr" anchorCtr="0"/>
          <a:lstStyle/>
          <a:p>
            <a:pPr lvl="0"/>
            <a:r>
              <a:rPr lang="zh-CN" altLang="en-US"/>
              <a:t>单击此处编辑母版标题样式</a:t>
            </a:r>
          </a:p>
        </p:txBody>
      </p:sp>
      <p:sp>
        <p:nvSpPr>
          <p:cNvPr id="1027" name="Rectangle 3"/>
          <p:cNvSpPr>
            <a:spLocks noGrp="1" noChangeArrowheads="1"/>
          </p:cNvSpPr>
          <p:nvPr>
            <p:ph type="body" idx="1"/>
          </p:nvPr>
        </p:nvSpPr>
        <p:spPr>
          <a:xfrm>
            <a:off x="457200" y="1843533"/>
            <a:ext cx="8229600" cy="2606374"/>
          </a:xfrm>
          <a:prstGeom prst="rect">
            <a:avLst/>
          </a:prstGeom>
          <a:noFill/>
          <a:ln>
            <a:noFill/>
          </a:ln>
          <a:effectLst/>
        </p:spPr>
        <p:txBody>
          <a:bodyPr vert="horz" wrap="square" lIns="91440" tIns="45720" rIns="91440" bIns="45720" numCol="1" anchor="t" anchorCtr="0"/>
          <a:lstStyle/>
          <a:p>
            <a:pPr lvl="0"/>
            <a:r>
              <a:rPr lang="zh-CN" altLang="en-US"/>
              <a:t>单击此处编辑母版文本样式</a:t>
            </a:r>
          </a:p>
          <a:p>
            <a:pPr lvl="0"/>
            <a:r>
              <a:rPr lang="zh-CN" altLang="en-US"/>
              <a:t>第二级</a:t>
            </a:r>
          </a:p>
          <a:p>
            <a:pPr lvl="1"/>
            <a:r>
              <a:rPr lang="zh-CN" altLang="en-US"/>
              <a:t>第三级</a:t>
            </a:r>
          </a:p>
          <a:p>
            <a:pPr lvl="2"/>
            <a:r>
              <a:rPr lang="zh-CN" altLang="en-US"/>
              <a:t>第四级</a:t>
            </a:r>
          </a:p>
          <a:p>
            <a:pPr lvl="3"/>
            <a:r>
              <a:rPr lang="zh-CN" altLang="en-US"/>
              <a:t>第五级</a:t>
            </a:r>
          </a:p>
        </p:txBody>
      </p:sp>
      <p:sp>
        <p:nvSpPr>
          <p:cNvPr id="1028" name="Rectangle 4"/>
          <p:cNvSpPr>
            <a:spLocks noGrp="1" noChangeArrowheads="1"/>
          </p:cNvSpPr>
          <p:nvPr>
            <p:ph type="dt" idx="2"/>
          </p:nvPr>
        </p:nvSpPr>
        <p:spPr>
          <a:xfrm>
            <a:off x="457200" y="4577047"/>
            <a:ext cx="2133600" cy="397313"/>
          </a:xfrm>
          <a:prstGeom prst="rect">
            <a:avLst/>
          </a:prstGeom>
          <a:noFill/>
          <a:ln>
            <a:noFill/>
          </a:ln>
          <a:effectLst/>
        </p:spPr>
        <p:txBody>
          <a:bodyPr vert="horz" wrap="square" lIns="91440" tIns="45720" rIns="91440" bIns="45720" numCol="1" anchor="t" anchorCtr="0"/>
          <a:lstStyle>
            <a:lvl1pPr lvl="0">
              <a:defRPr sz="1170"/>
            </a:lvl1pPr>
          </a:lstStyle>
          <a:p>
            <a:endParaRPr lang="en-US" altLang="zh-CN"/>
          </a:p>
        </p:txBody>
      </p:sp>
      <p:sp>
        <p:nvSpPr>
          <p:cNvPr id="1029" name="Rectangle 5"/>
          <p:cNvSpPr>
            <a:spLocks noGrp="1" noChangeArrowheads="1"/>
          </p:cNvSpPr>
          <p:nvPr>
            <p:ph type="ftr" idx="3"/>
          </p:nvPr>
        </p:nvSpPr>
        <p:spPr>
          <a:xfrm>
            <a:off x="3124200" y="4577047"/>
            <a:ext cx="2895600" cy="397313"/>
          </a:xfrm>
          <a:prstGeom prst="rect">
            <a:avLst/>
          </a:prstGeom>
          <a:noFill/>
          <a:ln>
            <a:noFill/>
          </a:ln>
          <a:effectLst/>
        </p:spPr>
        <p:txBody>
          <a:bodyPr vert="horz" wrap="square" lIns="91440" tIns="45720" rIns="91440" bIns="45720" numCol="1" anchor="t" anchorCtr="0"/>
          <a:lstStyle>
            <a:lvl1pPr lvl="0" algn="ctr">
              <a:defRPr sz="1170"/>
            </a:lvl1pPr>
          </a:lstStyle>
          <a:p>
            <a:endParaRPr lang="en-US" altLang="zh-CN"/>
          </a:p>
        </p:txBody>
      </p:sp>
      <p:sp>
        <p:nvSpPr>
          <p:cNvPr id="1030" name="Rectangle 6"/>
          <p:cNvSpPr>
            <a:spLocks noGrp="1" noChangeArrowheads="1"/>
          </p:cNvSpPr>
          <p:nvPr>
            <p:ph type="sldNum" idx="4"/>
          </p:nvPr>
        </p:nvSpPr>
        <p:spPr>
          <a:xfrm>
            <a:off x="6477000" y="4577047"/>
            <a:ext cx="2133600" cy="397313"/>
          </a:xfrm>
          <a:prstGeom prst="rect">
            <a:avLst/>
          </a:prstGeom>
          <a:noFill/>
          <a:ln>
            <a:noFill/>
          </a:ln>
          <a:effectLst/>
        </p:spPr>
        <p:txBody>
          <a:bodyPr vert="horz" wrap="square" lIns="91440" tIns="45720" rIns="91440" bIns="45720" numCol="1" anchor="t" anchorCtr="0"/>
          <a:lstStyle>
            <a:lvl1pPr lvl="0" algn="r">
              <a:defRPr sz="1170"/>
            </a:lvl1pPr>
          </a:lstStyle>
          <a:p>
            <a:fld id="{4412F384-E21D-485A-849D-DC82B6D2932F}"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p:titleStyle>
    <p:bodyStyle>
      <a:lvl1pPr marL="285750" lvl="0" indent="-285750" algn="l">
        <a:spcBef>
          <a:spcPts val="80"/>
        </a:spcBef>
        <a:spcAft>
          <a:spcPct val="0"/>
        </a:spcAft>
        <a:buChar char="•"/>
        <a:defRPr sz="2670">
          <a:solidFill>
            <a:schemeClr val="tx1"/>
          </a:solidFill>
          <a:latin typeface="Arial"/>
          <a:ea typeface="微软雅黑"/>
        </a:defRPr>
      </a:lvl1pPr>
      <a:lvl2pPr marL="619760" lvl="1" indent="-238760" algn="l">
        <a:spcBef>
          <a:spcPts val="80"/>
        </a:spcBef>
        <a:spcAft>
          <a:spcPct val="0"/>
        </a:spcAft>
        <a:buChar char="–"/>
        <a:defRPr sz="2335">
          <a:solidFill>
            <a:schemeClr val="tx1"/>
          </a:solidFill>
          <a:latin typeface="Arial"/>
          <a:ea typeface="宋体"/>
        </a:defRPr>
      </a:lvl2pPr>
      <a:lvl3pPr marL="953135" lvl="2" indent="-190500" algn="l">
        <a:spcBef>
          <a:spcPts val="80"/>
        </a:spcBef>
        <a:spcAft>
          <a:spcPct val="0"/>
        </a:spcAft>
        <a:buChar char="•"/>
        <a:defRPr sz="2000">
          <a:solidFill>
            <a:schemeClr val="tx1"/>
          </a:solidFill>
          <a:latin typeface="Arial"/>
          <a:ea typeface="宋体"/>
        </a:defRPr>
      </a:lvl3pPr>
      <a:lvl4pPr marL="1334770" lvl="3" indent="-190500" algn="l">
        <a:spcBef>
          <a:spcPts val="80"/>
        </a:spcBef>
        <a:spcAft>
          <a:spcPct val="0"/>
        </a:spcAft>
        <a:buChar char="–"/>
        <a:defRPr sz="1670">
          <a:solidFill>
            <a:schemeClr val="tx1"/>
          </a:solidFill>
          <a:latin typeface="Arial"/>
          <a:ea typeface="宋体"/>
        </a:defRPr>
      </a:lvl4pPr>
      <a:lvl5pPr marL="1715770" lvl="4" indent="-190500" algn="l">
        <a:spcBef>
          <a:spcPts val="80"/>
        </a:spcBef>
        <a:spcAft>
          <a:spcPct val="0"/>
        </a:spcAft>
        <a:buChar char="»"/>
        <a:defRPr sz="1670">
          <a:solidFill>
            <a:schemeClr val="tx1"/>
          </a:solidFill>
          <a:latin typeface="Arial"/>
          <a:ea typeface="宋体"/>
        </a:defRPr>
      </a:lvl5pPr>
      <a:lvl6pPr marL="2098040" lvl="5" indent="-190500" algn="l">
        <a:spcBef>
          <a:spcPts val="80"/>
        </a:spcBef>
        <a:spcAft>
          <a:spcPct val="0"/>
        </a:spcAft>
        <a:buChar char="»"/>
        <a:defRPr sz="1670">
          <a:solidFill>
            <a:schemeClr val="tx1"/>
          </a:solidFill>
          <a:latin typeface="Arial"/>
          <a:ea typeface="宋体"/>
        </a:defRPr>
      </a:lvl6pPr>
      <a:lvl7pPr marL="2479040" lvl="6" indent="-190500" algn="l">
        <a:spcBef>
          <a:spcPts val="80"/>
        </a:spcBef>
        <a:spcAft>
          <a:spcPct val="0"/>
        </a:spcAft>
        <a:buChar char="»"/>
        <a:defRPr sz="1670">
          <a:solidFill>
            <a:schemeClr val="tx1"/>
          </a:solidFill>
          <a:latin typeface="Arial"/>
          <a:ea typeface="宋体"/>
        </a:defRPr>
      </a:lvl7pPr>
      <a:lvl8pPr marL="2860675" lvl="7" indent="-190500" algn="l">
        <a:spcBef>
          <a:spcPts val="80"/>
        </a:spcBef>
        <a:spcAft>
          <a:spcPct val="0"/>
        </a:spcAft>
        <a:buChar char="»"/>
        <a:defRPr sz="1670">
          <a:solidFill>
            <a:schemeClr val="tx1"/>
          </a:solidFill>
          <a:latin typeface="Arial"/>
          <a:ea typeface="宋体"/>
        </a:defRPr>
      </a:lvl8pPr>
      <a:lvl9pPr marL="3241675" lvl="8" indent="-190500" algn="l">
        <a:spcBef>
          <a:spcPts val="80"/>
        </a:spcBef>
        <a:spcAft>
          <a:spcPct val="0"/>
        </a:spcAft>
        <a:buChar char="»"/>
        <a:defRPr sz="1670">
          <a:solidFill>
            <a:schemeClr val="tx1"/>
          </a:solidFill>
          <a:latin typeface="Arial"/>
          <a:ea typeface="宋体"/>
        </a:defRPr>
      </a:lvl9pPr>
    </p:bodyStyle>
    <p:otherStyle>
      <a:lvl1pPr marL="0" lvl="0" algn="l" defTabSz="762635">
        <a:defRPr sz="1500" kern="1200">
          <a:solidFill>
            <a:schemeClr val="tx1"/>
          </a:solidFill>
          <a:latin typeface="Arial"/>
          <a:ea typeface="微软雅黑"/>
        </a:defRPr>
      </a:lvl1pPr>
      <a:lvl2pPr marL="381000" lvl="1" algn="l" defTabSz="762635">
        <a:defRPr sz="1500" kern="1200">
          <a:solidFill>
            <a:schemeClr val="tx1"/>
          </a:solidFill>
          <a:latin typeface="Arial"/>
          <a:ea typeface="微软雅黑"/>
        </a:defRPr>
      </a:lvl2pPr>
      <a:lvl3pPr marL="762635" lvl="2" algn="l" defTabSz="762635">
        <a:defRPr sz="1500" kern="1200">
          <a:solidFill>
            <a:schemeClr val="tx1"/>
          </a:solidFill>
          <a:latin typeface="Arial"/>
          <a:ea typeface="微软雅黑"/>
        </a:defRPr>
      </a:lvl3pPr>
      <a:lvl4pPr marL="1143635" lvl="3" algn="l" defTabSz="762635">
        <a:defRPr sz="1500" kern="1200">
          <a:solidFill>
            <a:schemeClr val="tx1"/>
          </a:solidFill>
          <a:latin typeface="Arial"/>
          <a:ea typeface="微软雅黑"/>
        </a:defRPr>
      </a:lvl4pPr>
      <a:lvl5pPr marL="1525270" lvl="4" algn="l" defTabSz="762635">
        <a:defRPr sz="1500" kern="1200">
          <a:solidFill>
            <a:schemeClr val="tx1"/>
          </a:solidFill>
          <a:latin typeface="Arial"/>
          <a:ea typeface="微软雅黑"/>
        </a:defRPr>
      </a:lvl5pPr>
      <a:lvl6pPr marL="1906270" lvl="5" algn="l" defTabSz="762635">
        <a:defRPr sz="1500" kern="1200">
          <a:solidFill>
            <a:schemeClr val="tx1"/>
          </a:solidFill>
          <a:latin typeface="Arial"/>
          <a:ea typeface="微软雅黑"/>
        </a:defRPr>
      </a:lvl6pPr>
      <a:lvl7pPr marL="2288540" lvl="6" algn="l" defTabSz="762635">
        <a:defRPr sz="1500" kern="1200">
          <a:solidFill>
            <a:schemeClr val="tx1"/>
          </a:solidFill>
          <a:latin typeface="Arial"/>
          <a:ea typeface="微软雅黑"/>
        </a:defRPr>
      </a:lvl7pPr>
      <a:lvl8pPr marL="2670175" lvl="7" algn="l" defTabSz="762635">
        <a:defRPr sz="1500" kern="1200">
          <a:solidFill>
            <a:schemeClr val="tx1"/>
          </a:solidFill>
          <a:latin typeface="Arial"/>
          <a:ea typeface="微软雅黑"/>
        </a:defRPr>
      </a:lvl8pPr>
      <a:lvl9pPr marL="3051175" lvl="8" algn="l" defTabSz="762635">
        <a:defRPr sz="1500" kern="1200">
          <a:solidFill>
            <a:schemeClr val="tx1"/>
          </a:solidFill>
          <a:latin typeface="Arial"/>
          <a:ea typeface="微软雅黑"/>
        </a:defRPr>
      </a:lvl9pPr>
    </p:otherStyle>
  </p:txStyles>
  <p:extLst>
    <p:ext uri="{27BBF7A9-308A-43DC-89C8-2F10F3537804}">
      <p15:sldGuideLst xmlns:p15="http://schemas.microsoft.com/office/powerpoint/2012/main"/>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3.png" Id="rId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4.png" Id="rId2" /></Relationships>
</file>

<file path=ppt/slides/_rels/slide1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5.png" Id="rId2" /></Relationships>
</file>

<file path=ppt/slides/_rels/slide13.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6.png" Id="rId2" /></Relationships>
</file>

<file path=ppt/slides/_rels/slide15.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17.png" Id="rId2" /><Relationship Type="http://schemas.openxmlformats.org/officeDocument/2006/relationships/image" Target="/ppt/media/image18.png" Id="rId3" /><Relationship Type="http://schemas.openxmlformats.org/officeDocument/2006/relationships/image" Target="/ppt/media/image19.png" Id="rId4" /></Relationships>
</file>

<file path=ppt/slides/_rels/slide17.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png" Id="rId2" /></Relationships>
</file>

<file path=ppt/slides/_rels/slide2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0.png"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1.png" Id="rId2" /><Relationship Type="http://schemas.openxmlformats.org/officeDocument/2006/relationships/image" Target="/ppt/media/image22.png" Id="rId3" /></Relationships>
</file>

<file path=ppt/slides/_rels/slide22.xml.rels>&#65279;<?xml version="1.0" encoding="utf-8"?><Relationships xmlns="http://schemas.openxmlformats.org/package/2006/relationships"><Relationship Type="http://schemas.openxmlformats.org/officeDocument/2006/relationships/slideLayout" Target="/ppt/slideLayouts/slideLayout8.xml"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3.png" Id="rId2" /></Relationships>
</file>

<file path=ppt/slides/_rels/slide2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4.png" Id="rId2" /><Relationship Type="http://schemas.openxmlformats.org/officeDocument/2006/relationships/image" Target="/ppt/media/image25.png" Id="rId3" /><Relationship Type="http://schemas.openxmlformats.org/officeDocument/2006/relationships/image" Target="/ppt/media/image24.png" Id="rId4" /></Relationships>
</file>

<file path=ppt/slides/_rels/slide2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6.png" Id="rId2" /><Relationship Type="http://schemas.openxmlformats.org/officeDocument/2006/relationships/image" Target="/ppt/media/image27.png" Id="rId3" /></Relationships>
</file>

<file path=ppt/slides/_rels/slide2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8.png" Id="rId2" /></Relationships>
</file>

<file path=ppt/slides/_rels/slide27.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28.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9.png"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2.png" Id="rId2" /><Relationship Type="http://schemas.openxmlformats.org/officeDocument/2006/relationships/image" Target="/ppt/media/image3.png" Id="rId3" /></Relationships>
</file>

<file path=ppt/slides/_rels/slide3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30.png" Id="rId2" /></Relationships>
</file>

<file path=ppt/slides/_rels/slide3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31.png" Id="rId2" /><Relationship Type="http://schemas.openxmlformats.org/officeDocument/2006/relationships/image" Target="/ppt/media/image32.png" Id="rId3" /></Relationships>
</file>

<file path=ppt/slides/_rels/slide3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33.png" Id="rId2" /></Relationships>
</file>

<file path=ppt/slides/_rels/slide3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34.png" Id="rId2" /></Relationships>
</file>

<file path=ppt/slides/_rels/slide3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35.png" Id="rId2" /><Relationship Type="http://schemas.openxmlformats.org/officeDocument/2006/relationships/image" Target="/ppt/media/image36.png" Id="rId3" /><Relationship Type="http://schemas.openxmlformats.org/officeDocument/2006/relationships/image" Target="/ppt/media/image37.png" Id="rId4" /><Relationship Type="http://schemas.openxmlformats.org/officeDocument/2006/relationships/image" Target="/ppt/media/image38.png" Id="rId5" /><Relationship Type="http://schemas.openxmlformats.org/officeDocument/2006/relationships/image" Target="/ppt/media/image39.png" Id="rId6" /><Relationship Type="http://schemas.openxmlformats.org/officeDocument/2006/relationships/image" Target="/ppt/media/image40.png" Id="rId7" /></Relationships>
</file>

<file path=ppt/slides/_rels/slide3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41.png" Id="rId2" /><Relationship Type="http://schemas.openxmlformats.org/officeDocument/2006/relationships/image" Target="/ppt/media/image42.png" Id="rId3" /><Relationship Type="http://schemas.openxmlformats.org/officeDocument/2006/relationships/image" Target="/ppt/media/image43.png" Id="rId4" /></Relationships>
</file>

<file path=ppt/slides/_rels/slide3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44.png" Id="rId2" /><Relationship Type="http://schemas.openxmlformats.org/officeDocument/2006/relationships/image" Target="/ppt/media/image45.png" Id="rId3" /><Relationship Type="http://schemas.openxmlformats.org/officeDocument/2006/relationships/image" Target="/ppt/media/image46.png" Id="rId4" /></Relationships>
</file>

<file path=ppt/slides/_rels/slide3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47.png" Id="rId2" /></Relationships>
</file>

<file path=ppt/slides/_rels/slide3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48.png" Id="rId2" /><Relationship Type="http://schemas.openxmlformats.org/officeDocument/2006/relationships/image" Target="/ppt/media/image49.png" Id="rId3" /><Relationship Type="http://schemas.openxmlformats.org/officeDocument/2006/relationships/image" Target="/ppt/media/image50.png" Id="rId4" /><Relationship Type="http://schemas.openxmlformats.org/officeDocument/2006/relationships/image" Target="/ppt/media/image51.png" Id="rId5" /></Relationships>
</file>

<file path=ppt/slides/_rels/slide3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52.png" Id="rId2"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xml" Id="rId2" /><Relationship Type="http://schemas.openxmlformats.org/officeDocument/2006/relationships/image" Target="/ppt/media/image4.png" Id="rId3" /></Relationships>
</file>

<file path=ppt/slides/_rels/slide4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53.png" Id="rId2" /><Relationship Type="http://schemas.openxmlformats.org/officeDocument/2006/relationships/image" Target="/ppt/media/image54.png" Id="rId3" /></Relationships>
</file>

<file path=ppt/slides/_rels/slide4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55.png" Id="rId2" /><Relationship Type="http://schemas.openxmlformats.org/officeDocument/2006/relationships/image" Target="/ppt/media/image56.png" Id="rId3" /><Relationship Type="http://schemas.openxmlformats.org/officeDocument/2006/relationships/image" Target="/ppt/media/image57.png" Id="rId4" /></Relationships>
</file>

<file path=ppt/slides/_rels/slide42.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4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58.png" Id="rId2" /></Relationships>
</file>

<file path=ppt/slides/_rels/slide44.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4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59.png" Id="rId2" /></Relationships>
</file>

<file path=ppt/slides/_rels/slide4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0.png" Id="rId2" /></Relationships>
</file>

<file path=ppt/slides/_rels/slide4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1.png" Id="rId2" /><Relationship Type="http://schemas.openxmlformats.org/officeDocument/2006/relationships/image" Target="/ppt/media/image62.png" Id="rId3" /><Relationship Type="http://schemas.openxmlformats.org/officeDocument/2006/relationships/image" Target="/ppt/media/image63.png" Id="rId4" /></Relationships>
</file>

<file path=ppt/slides/_rels/slide4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4.png" Id="rId2" /></Relationships>
</file>

<file path=ppt/slides/_rels/slide4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5.pn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2.xml" Id="rId2" /><Relationship Type="http://schemas.openxmlformats.org/officeDocument/2006/relationships/image" Target="/ppt/media/image5.png" Id="rId3" /></Relationships>
</file>

<file path=ppt/slides/_rels/slide50.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51.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5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6.png" Id="rId2" /><Relationship Type="http://schemas.openxmlformats.org/officeDocument/2006/relationships/image" Target="/ppt/media/image67.png" Id="rId3" /></Relationships>
</file>

<file path=ppt/slides/_rels/slide5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8.png" Id="rId2" /><Relationship Type="http://schemas.openxmlformats.org/officeDocument/2006/relationships/image" Target="/ppt/media/image69.png" Id="rId3" /></Relationships>
</file>

<file path=ppt/slides/_rels/slide5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0.png" Id="rId2" /><Relationship Type="http://schemas.openxmlformats.org/officeDocument/2006/relationships/image" Target="/ppt/media/image71.png" Id="rId3" /></Relationships>
</file>

<file path=ppt/slides/_rels/slide5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5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2.png" Id="rId2" /><Relationship Type="http://schemas.openxmlformats.org/officeDocument/2006/relationships/image" Target="/ppt/media/image73.png" Id="rId3" /><Relationship Type="http://schemas.openxmlformats.org/officeDocument/2006/relationships/image" Target="/ppt/media/image74.png" Id="rId4" /></Relationships>
</file>

<file path=ppt/slides/_rels/slide5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5.png" Id="rId2" /></Relationships>
</file>

<file path=ppt/slides/_rels/slide5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6.png" Id="rId2" /></Relationships>
</file>

<file path=ppt/slides/_rels/slide5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7.png" Id="rId2"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6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8.png" Id="rId2" /></Relationships>
</file>

<file path=ppt/slides/_rels/slide6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79.png" Id="rId2" /></Relationships>
</file>

<file path=ppt/slides/_rels/slide62.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0.png" Id="rId2" /></Relationships>
</file>

<file path=ppt/slides/_rels/slide6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1.png" Id="rId2" /></Relationships>
</file>

<file path=ppt/slides/_rels/slide6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2.png" Id="rId2" /></Relationships>
</file>

<file path=ppt/slides/_rels/slide6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3.png" Id="rId2" /></Relationships>
</file>

<file path=ppt/slides/_rels/slide6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4.png" Id="rId2" /></Relationships>
</file>

<file path=ppt/slides/_rels/slide6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5.png" Id="rId2" /></Relationships>
</file>

<file path=ppt/slides/_rels/slide6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6.png" Id="rId2" /></Relationships>
</file>

<file path=ppt/slides/_rels/slide6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7.png" Id="rId2" /></Relationships>
</file>

<file path=ppt/slides/_rels/slide7.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7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88.png" Id="rId2" /><Relationship Type="http://schemas.openxmlformats.org/officeDocument/2006/relationships/image" Target="/ppt/media/image89.png" Id="rId3" /></Relationships>
</file>

<file path=ppt/slides/_rels/slide7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90.png" Id="rId2" /></Relationships>
</file>

<file path=ppt/slides/_rels/slide72.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7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91.png" Id="rId2" /><Relationship Type="http://schemas.openxmlformats.org/officeDocument/2006/relationships/image" Target="/ppt/media/image92.pn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6.png" Id="rId2" /><Relationship Type="http://schemas.openxmlformats.org/officeDocument/2006/relationships/image" Target="/ppt/media/image7.png" Id="rId3" /><Relationship Type="http://schemas.openxmlformats.org/officeDocument/2006/relationships/image" Target="/ppt/media/image8.png" Id="rId4" /><Relationship Type="http://schemas.openxmlformats.org/officeDocument/2006/relationships/image" Target="/ppt/media/image9.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xml" Id="rId2" /><Relationship Type="http://schemas.openxmlformats.org/officeDocument/2006/relationships/image" Target="/ppt/media/image10.png" Id="rId3" /><Relationship Type="http://schemas.openxmlformats.org/officeDocument/2006/relationships/image" Target="/ppt/media/image11.png" Id="rId4" /><Relationship Type="http://schemas.openxmlformats.org/officeDocument/2006/relationships/image" Target="/ppt/media/image12.png" Id="rId5"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Before you begin</a:t>
            </a:r>
          </a:p>
        </p:txBody>
      </p:sp>
      <p:sp>
        <p:nvSpPr>
          <p:cNvPr id="5" name="文本框 5"/>
          <p:cNvSpPr txBox="1"/>
          <p:nvPr/>
        </p:nvSpPr>
        <p:spPr>
          <a:xfrm rot="0" flipH="0" flipV="0">
            <a:off x="393711" y="1136117"/>
            <a:ext cx="8502650" cy="140970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800">
                <a:latin typeface="Calibri"/>
                <a:ea typeface="Calibri"/>
              </a:rPr>
              <a:t>What is a "Question"?</a:t>
            </a:r>
          </a:p>
          <a:p>
            <a:pPr lvl="0">
              <a:lnSpc>
                <a:spcPct val="110000"/>
              </a:lnSpc>
              <a:spcBef>
                <a:spcPts val="0"/>
              </a:spcBef>
              <a:spcAft>
                <a:spcPts val="300"/>
              </a:spcAft>
              <a:buClr>
                <a:srgbClr val="A02225"/>
              </a:buClr>
              <a:buFont typeface="Arial" charset="0"/>
              <a:buChar char="•"/>
            </a:pPr>
            <a:endParaRPr/>
          </a:p>
          <a:p>
            <a:pPr lvl="0">
              <a:lnSpc>
                <a:spcPct val="110000"/>
              </a:lnSpc>
              <a:spcBef>
                <a:spcPts val="0"/>
              </a:spcBef>
              <a:spcAft>
                <a:spcPts val="300"/>
              </a:spcAft>
              <a:buClr>
                <a:srgbClr val="A02225"/>
              </a:buClr>
              <a:buFont typeface="Arial" charset="0"/>
              <a:buChar char="•"/>
            </a:pPr>
            <a:endParaRPr lang="en-US" altLang="en-US" sz="2800">
              <a:latin typeface="Calibri"/>
              <a:ea typeface="Calibri"/>
            </a:endParaRPr>
          </a:p>
        </p:txBody>
      </p:sp>
      <p:sp>
        <p:nvSpPr>
          <p:cNvPr id="6" name=""/>
          <p:cNvSpPr txBox="1"/>
          <p:nvPr/>
        </p:nvSpPr>
        <p:spPr>
          <a:xfrm rot="0" flipH="0" flipV="0">
            <a:off x="393711" y="1724446"/>
            <a:ext cx="6695470" cy="552450"/>
          </a:xfrm>
        </p:spPr>
        <p:txBody>
          <a:bodyPr>
            <a:spAutoFit/>
          </a:bodyPr>
          <a:lstStyle/>
          <a:p>
            <a:pPr lvl="0">
              <a:lnSpc>
                <a:spcPct val="110000"/>
              </a:lnSpc>
              <a:spcBef>
                <a:spcPts val="0"/>
              </a:spcBef>
              <a:spcAft>
                <a:spcPts val="300"/>
              </a:spcAft>
              <a:buClr>
                <a:srgbClr val="A02225"/>
              </a:buClr>
              <a:buFont typeface="Arial" charset="0"/>
              <a:buChar char="•"/>
            </a:pPr>
            <a:r>
              <a:rPr lang="en-US" altLang="en-US" sz="2800">
                <a:latin typeface="Calibri"/>
                <a:ea typeface="Calibri"/>
              </a:rPr>
              <a:t>What is a "Scientific Question"?</a:t>
            </a:r>
          </a:p>
        </p:txBody>
      </p:sp>
      <p:sp>
        <p:nvSpPr>
          <p:cNvPr id="7" name=""/>
          <p:cNvSpPr txBox="1"/>
          <p:nvPr/>
        </p:nvSpPr>
        <p:spPr>
          <a:xfrm rot="0" flipH="0" flipV="0">
            <a:off x="764467" y="2426874"/>
            <a:ext cx="7919866" cy="2311400"/>
          </a:xfrm>
        </p:spPr>
        <p:txBody>
          <a:bodyPr>
            <a:spAutoFit/>
          </a:bodyPr>
          <a:lstStyle/>
          <a:p>
            <a:pPr lvl="0"/>
            <a:r>
              <a:rPr lang="en-US" altLang="en-US" sz="2400" i="1"/>
              <a:t>"Every scientific breakthrough begins with a question. We may not have all the answers at once, but maybe sharing questions and having conversations with others is a good place to star</a:t>
            </a:r>
            <a:r>
              <a:rPr lang="en-US" altLang="en-US" sz="2400" b="0" i="1" strike="noStrike" spc="0">
                <a:solidFill>
                  <a:srgbClr val="000000"/>
                </a:solidFill>
                <a:latin typeface="Arial"/>
                <a:ea typeface="宋体"/>
              </a:rPr>
              <a:t>t.</a:t>
            </a:r>
            <a:r>
              <a:rPr lang="en-US" altLang="en-US" sz="1800" b="0" i="0" strike="noStrike" spc="0">
                <a:solidFill>
                  <a:srgbClr val="000000"/>
                </a:solidFill>
                <a:latin typeface="Arial"/>
                <a:ea typeface="宋体"/>
              </a:rPr>
              <a:t> - Dr. Jackie Oberst</a:t>
            </a:r>
          </a:p>
          <a:p>
            <a:pPr lvl="0"/>
            <a:endParaRPr lang="en-US" altLang="en-US" sz="1800" b="0" i="0" strike="noStrike" spc="0">
              <a:solidFill>
                <a:srgbClr val="000000"/>
              </a:solidFill>
              <a:latin typeface="Arial"/>
              <a:ea typeface="宋体"/>
            </a:endParaRPr>
          </a:p>
          <a:p>
            <a:pPr lvl="0"/>
            <a:r>
              <a:rPr lang="en-US" altLang="en-US" sz="1600" b="1" i="1" strike="noStrike" spc="0">
                <a:solidFill>
                  <a:srgbClr val="000000"/>
                </a:solidFill>
                <a:latin typeface="Arial"/>
                <a:ea typeface="宋体"/>
              </a:rPr>
              <a:t>125 questions: Exploration and discovery</a:t>
            </a:r>
            <a:r>
              <a:rPr lang="en-US" altLang="en-US" sz="1600" b="0" i="0" strike="noStrike" spc="0">
                <a:solidFill>
                  <a:srgbClr val="000000"/>
                </a:solidFill>
                <a:latin typeface="Arial"/>
                <a:ea typeface="宋体"/>
              </a:rPr>
              <a:t> </a:t>
            </a:r>
            <a:r>
              <a:rPr lang="en-US" altLang="en-US" sz="1600"/>
              <a:t>https://www.science.org/content/resource/125-questions-exploration-and-discovery</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5943"/>
          <a:stretch/>
        </p:blipFill>
        <p:spPr>
          <a:xfrm>
            <a:off x="108000" y="77415"/>
            <a:ext cx="6917352" cy="55649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9942"/>
          <a:stretch/>
        </p:blipFill>
        <p:spPr>
          <a:xfrm>
            <a:off x="540000" y="483881"/>
            <a:ext cx="7743825" cy="4074549"/>
          </a:xfrm>
          <a:prstGeom prst="rect">
            <a:avLst/>
          </a:prstGeom>
        </p:spPr>
      </p:pic>
      <p:sp>
        <p:nvSpPr>
          <p:cNvPr id="6" name="TextBox 5"/>
          <p:cNvSpPr txBox="1"/>
          <p:nvPr/>
        </p:nvSpPr>
        <p:spPr>
          <a:xfrm rot="0" flipH="0" flipV="0">
            <a:off x="2374964" y="4684998"/>
            <a:ext cx="6769100" cy="577850"/>
          </a:xfrm>
          <a:prstGeom prst="rect">
            <a:avLst/>
          </a:prstGeom>
          <a:noFill/>
        </p:spPr>
        <p:txBody>
          <a:bodyPr wrap="square">
            <a:spAutoFit/>
          </a:bodyPr>
          <a:lstStyle/>
          <a:p>
            <a:pPr lvl="0"/>
            <a:r>
              <a:rPr lang="en-US" altLang="en-US" sz="3200">
                <a:latin typeface="Calibri"/>
                <a:ea typeface="Calibri"/>
              </a:rPr>
              <a:t>Collect sources and organize them</a:t>
            </a:r>
            <a:endParaRPr lang="zh-CN" altLang="zh-CN" sz="2400"/>
          </a:p>
        </p:txBody>
      </p:sp>
      <p:sp>
        <p:nvSpPr>
          <p:cNvPr id="7" name="TextBox 6"/>
          <p:cNvSpPr txBox="1"/>
          <p:nvPr/>
        </p:nvSpPr>
        <p:spPr>
          <a:xfrm rot="0" flipH="0" flipV="0">
            <a:off x="1294289" y="3046966"/>
            <a:ext cx="2444750" cy="393700"/>
          </a:xfrm>
          <a:prstGeom prst="rect">
            <a:avLst/>
          </a:prstGeom>
          <a:noFill/>
        </p:spPr>
        <p:txBody>
          <a:bodyPr wrap="square">
            <a:spAutoFit/>
          </a:bodyPr>
          <a:lstStyle/>
          <a:p>
            <a:pPr lvl="0"/>
            <a:r>
              <a:rPr lang="en-US" altLang="en-US" sz="2000">
                <a:solidFill>
                  <a:srgbClr val="cc0000"/>
                </a:solidFill>
                <a:latin typeface="Calibri"/>
                <a:ea typeface="Calibri"/>
              </a:rPr>
              <a:t>theme 1</a:t>
            </a:r>
          </a:p>
        </p:txBody>
      </p:sp>
      <p:sp>
        <p:nvSpPr>
          <p:cNvPr id="8" name="TextBox 6"/>
          <p:cNvSpPr txBox="1"/>
          <p:nvPr/>
        </p:nvSpPr>
        <p:spPr>
          <a:xfrm rot="0" flipH="0" flipV="0">
            <a:off x="3888106" y="3046966"/>
            <a:ext cx="2444750" cy="393700"/>
          </a:xfrm>
          <a:prstGeom prst="rect">
            <a:avLst/>
          </a:prstGeom>
          <a:noFill/>
        </p:spPr>
        <p:txBody>
          <a:bodyPr wrap="square">
            <a:spAutoFit/>
          </a:bodyPr>
          <a:lstStyle/>
          <a:p>
            <a:pPr lvl="0"/>
            <a:r>
              <a:rPr lang="en-US" altLang="en-US" sz="2000">
                <a:solidFill>
                  <a:srgbClr val="cc0000"/>
                </a:solidFill>
                <a:latin typeface="Calibri"/>
                <a:ea typeface="Calibri"/>
              </a:rPr>
              <a:t>theme 2</a:t>
            </a:r>
          </a:p>
        </p:txBody>
      </p:sp>
      <p:sp>
        <p:nvSpPr>
          <p:cNvPr id="9" name="TextBox 6"/>
          <p:cNvSpPr txBox="1"/>
          <p:nvPr/>
        </p:nvSpPr>
        <p:spPr>
          <a:xfrm rot="0" flipH="0" flipV="0">
            <a:off x="6413286" y="3046966"/>
            <a:ext cx="2444750" cy="393700"/>
          </a:xfrm>
          <a:prstGeom prst="rect">
            <a:avLst/>
          </a:prstGeom>
          <a:noFill/>
        </p:spPr>
        <p:txBody>
          <a:bodyPr wrap="square">
            <a:spAutoFit/>
          </a:bodyPr>
          <a:lstStyle/>
          <a:p>
            <a:pPr lvl="0"/>
            <a:r>
              <a:rPr lang="en-US" altLang="en-US" sz="2000">
                <a:solidFill>
                  <a:srgbClr val="cc0000"/>
                </a:solidFill>
                <a:latin typeface="Calibri"/>
                <a:ea typeface="Calibri"/>
              </a:rPr>
              <a:t>theme 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
          <p:cNvSpPr txBox="1"/>
          <p:nvPr/>
        </p:nvSpPr>
        <p:spPr>
          <a:xfrm rot="0" flipH="0" flipV="0">
            <a:off x="316901" y="1185710"/>
            <a:ext cx="8724900" cy="4483100"/>
          </a:xfrm>
          <a:solidFill>
            <a:srgbClr val="FFFFFF"/>
          </a:solidFill>
        </p:spPr>
        <p:txBody>
          <a:bodyPr>
            <a:spAutoFit/>
          </a:bodyPr>
          <a:lstStyle/>
          <a:p>
            <a:pPr lvl="0"/>
            <a:r>
              <a:rPr lang="en-US" altLang="en-US" sz="2400" b="1">
                <a:solidFill>
                  <a:srgbClr val="242021"/>
                </a:solidFill>
                <a:latin typeface="Times#20New#20Roman#20Bold"/>
                <a:ea typeface="Times#20New#20Roman#20Bold"/>
              </a:rPr>
              <a:t>What is Democracy?</a:t>
            </a:r>
          </a:p>
          <a:p>
            <a:pPr lvl="0"/>
            <a:r>
              <a:rPr lang="en-US" altLang="en-US" sz="2400">
                <a:solidFill>
                  <a:srgbClr val="242021"/>
                </a:solidFill>
                <a:latin typeface="TimesNewRomanPSMT"/>
                <a:ea typeface="TimesNewRomanPSMT"/>
              </a:rPr>
              <a:t>	The study of democracy and democratization has dominated the field of comparative politics. Scholars have varied in their approach of how to define and measure democracy ; however, the most recognized </a:t>
            </a:r>
            <a:r>
              <a:rPr lang="en-US" altLang="en-US" sz="2400">
                <a:solidFill>
                  <a:srgbClr val="242021"/>
                </a:solidFill>
                <a:highlight>
                  <a:srgbClr val="FFFF00"/>
                </a:highlight>
                <a:latin typeface="TimesNewRomanPSMT"/>
                <a:ea typeface="TimesNewRomanPSMT"/>
              </a:rPr>
              <a:t>definition of democracy</a:t>
            </a:r>
            <a:r>
              <a:rPr lang="en-US" altLang="en-US" sz="2400">
                <a:solidFill>
                  <a:srgbClr val="242021"/>
                </a:solidFill>
                <a:latin typeface="TimesNewRomanPSMT"/>
                <a:ea typeface="TimesNewRomanPSMT"/>
              </a:rPr>
              <a:t> belongs to</a:t>
            </a:r>
            <a:r>
              <a:rPr lang="en-US" altLang="en-US" sz="2400">
                <a:solidFill>
                  <a:srgbClr val="242021"/>
                </a:solidFill>
                <a:latin typeface="TimesNewRomanPSMT"/>
                <a:ea typeface="TimesNewRomanPSMT"/>
              </a:rPr>
              <a:t> Schumpeter (1976) which states that democracy "is that institutional arrangement for arriving at political decisions in which individuals acquire the power to decide by means of a competitive struggle for the people's vote" (269). Dahl's (1971) notion of democracy poses an ideal form of the government, unachievable by toda</a:t>
            </a:r>
            <a:r>
              <a:rPr lang="en-US" altLang="en-US" sz="2400">
                <a:solidFill>
                  <a:srgbClr val="242021"/>
                </a:solidFill>
                <a:latin typeface="TimesNewRomanPSMT"/>
                <a:ea typeface="TimesNewRomanPSMT"/>
              </a:rPr>
              <a:t>y's standards. In sum, defining democracy, although important, presents a variety of challenges.</a:t>
            </a:r>
          </a:p>
        </p:txBody>
      </p:sp>
      <p:pic>
        <p:nvPicPr>
          <p:cNvPr id="4" name=""/>
          <p:cNvPicPr>
            <a:picLocks noChangeAspect="1"/>
          </p:cNvPicPr>
          <p:nvPr/>
        </p:nvPicPr>
        <p:blipFill>
          <a:blip r:embed="rId2"/>
          <a:srcRect l="0" t="-9144" r="2564" b="0"/>
          <a:stretch/>
        </p:blipFill>
        <p:spPr>
          <a:xfrm rot="0" flipH="0" flipV="0">
            <a:off x="107351" y="242132"/>
            <a:ext cx="8909583" cy="699539"/>
          </a:xfrm>
          <a:prstGeom prst="rect">
            <a:avLst/>
          </a:prstGeom>
          <a:ln w="9525">
            <a:solidFill>
              <a:srgbClr val="CC0000"/>
            </a:solidFill>
          </a:ln>
        </p:spPr>
      </p:pic>
      <p:cxnSp>
        <p:nvCxnSpPr>
          <p:cNvPr id="5" name=""/>
          <p:cNvCxnSpPr/>
          <p:nvPr/>
        </p:nvCxnSpPr>
        <p:spPr>
          <a:xfrm rot="0" flipH="0" flipV="0">
            <a:off x="381300" y="3427260"/>
            <a:ext cx="902987" cy="0"/>
          </a:xfrm>
          <a:prstGeom prst="straightConnector1">
            <a:avLst/>
          </a:prstGeom>
          <a:noFill/>
          <a:ln w="47625">
            <a:solidFill>
              <a:srgbClr val="0EC312"/>
            </a:solidFill>
            <a:prstDash val="solid"/>
            <a:headEnd w="med" len="med"/>
            <a:tailEnd w="med" len="med"/>
          </a:ln>
        </p:spPr>
      </p:cxnSp>
      <p:cxnSp>
        <p:nvCxnSpPr>
          <p:cNvPr id="6" name=""/>
          <p:cNvCxnSpPr/>
          <p:nvPr/>
        </p:nvCxnSpPr>
        <p:spPr>
          <a:xfrm rot="0" flipH="0" flipV="0">
            <a:off x="6833239" y="3056100"/>
            <a:ext cx="1583648" cy="0"/>
          </a:xfrm>
          <a:prstGeom prst="straightConnector1">
            <a:avLst/>
          </a:prstGeom>
          <a:noFill/>
          <a:ln w="47625">
            <a:solidFill>
              <a:srgbClr val="0EC312"/>
            </a:solidFill>
            <a:prstDash val="solid"/>
            <a:headEnd w="med" len="med"/>
            <a:tailEnd w="med" len="med"/>
          </a:ln>
        </p:spPr>
      </p:cxnSp>
      <p:cxnSp>
        <p:nvCxnSpPr>
          <p:cNvPr id="7" name=""/>
          <p:cNvCxnSpPr/>
          <p:nvPr/>
        </p:nvCxnSpPr>
        <p:spPr>
          <a:xfrm rot="0" flipH="0" flipV="0">
            <a:off x="3539915" y="4512479"/>
            <a:ext cx="1583648" cy="0"/>
          </a:xfrm>
          <a:prstGeom prst="straightConnector1">
            <a:avLst/>
          </a:prstGeom>
          <a:noFill/>
          <a:ln w="47625">
            <a:solidFill>
              <a:srgbClr val="0EC312"/>
            </a:solidFill>
            <a:prstDash val="solid"/>
            <a:headEnd w="med" len="med"/>
            <a:tailEnd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
          <p:cNvSpPr txBox="1"/>
          <p:nvPr/>
        </p:nvSpPr>
        <p:spPr>
          <a:xfrm rot="0" flipH="0" flipV="0">
            <a:off x="64" y="341874"/>
            <a:ext cx="9150350" cy="5213350"/>
          </a:xfrm>
          <a:solidFill>
            <a:srgbClr val="FFFFFF"/>
          </a:solidFill>
        </p:spPr>
        <p:txBody>
          <a:bodyPr>
            <a:spAutoFit/>
          </a:bodyPr>
          <a:lstStyle/>
          <a:p>
            <a:pPr lvl="0"/>
            <a:r>
              <a:rPr lang="en-US" altLang="en-US" sz="2400" b="0" i="0" strike="noStrike" spc="0">
                <a:solidFill>
                  <a:srgbClr val="242021"/>
                </a:solidFill>
                <a:latin typeface="Times#20New#20Roman#20Bold"/>
                <a:ea typeface="Times#20New#20Roman#20Bold"/>
              </a:rPr>
              <a:t>	</a:t>
            </a:r>
            <a:r>
              <a:rPr lang="en-US" altLang="en-US" sz="2400" b="0" i="0" strike="noStrike" spc="0">
                <a:solidFill>
                  <a:srgbClr val="242021"/>
                </a:solidFill>
                <a:highlight>
                  <a:srgbClr val="FFFF00"/>
                </a:highlight>
                <a:latin typeface="Times#20New#20Roman#20Bold"/>
                <a:ea typeface="Times#20New#20Roman#20Bold"/>
              </a:rPr>
              <a:t>Various measures of democracy</a:t>
            </a:r>
            <a:r>
              <a:rPr lang="en-US" altLang="en-US" sz="2400" b="0" i="0" strike="noStrike" spc="0">
                <a:solidFill>
                  <a:srgbClr val="242021"/>
                </a:solidFill>
                <a:latin typeface="Times#20New#20Roman#20Bold"/>
                <a:ea typeface="Times#20New#20Roman#20Bold"/>
              </a:rPr>
              <a:t> have been posited by scholars. Przeworski, Alverez, Cheibub, and Limongi (2000) argue that democracy is a dichotomous variable, existing only if (1) a chief executive is elected; (2) the legislature is elected; (3) there is more than one political party ; and (4) a change in power has occurred. Other scholars, however, assert that universal and equal suffrage are essential in the conceptualization of democracy (Rueschemeyer, Stephens, and Stephens 1992). This dichotomous notion of democracy, although useful in distinguishing countries from authoritarian regimes, ignores the transitionary nature of democratic governance (Lipset 2006). Marshall and Jagger's (2003) Polity IV measure consider the progressive nature of democracy, while other scholars utilize a measure of democratic political rights (Freedom House 2005). The choice of measure, however, strictly depends on the questions being asked.</a:t>
            </a:r>
          </a:p>
        </p:txBody>
      </p:sp>
      <p:cxnSp>
        <p:nvCxnSpPr>
          <p:cNvPr id="4" name=""/>
          <p:cNvCxnSpPr/>
          <p:nvPr/>
        </p:nvCxnSpPr>
        <p:spPr>
          <a:xfrm rot="0" flipH="0" flipV="0">
            <a:off x="79941" y="1136558"/>
            <a:ext cx="6086072" cy="0"/>
          </a:xfrm>
          <a:prstGeom prst="straightConnector1">
            <a:avLst/>
          </a:prstGeom>
          <a:noFill/>
          <a:ln w="47625">
            <a:solidFill>
              <a:srgbClr val="0EC312"/>
            </a:solidFill>
            <a:prstDash val="solid"/>
            <a:headEnd w="med" len="med"/>
            <a:tailEnd w="med" len="med"/>
          </a:ln>
        </p:spPr>
      </p:cxnSp>
      <p:cxnSp>
        <p:nvCxnSpPr>
          <p:cNvPr id="5" name=""/>
          <p:cNvCxnSpPr/>
          <p:nvPr/>
        </p:nvCxnSpPr>
        <p:spPr>
          <a:xfrm rot="0" flipH="0" flipV="0">
            <a:off x="1750475" y="2948549"/>
            <a:ext cx="5876900" cy="0"/>
          </a:xfrm>
          <a:prstGeom prst="straightConnector1">
            <a:avLst/>
          </a:prstGeom>
          <a:noFill/>
          <a:ln w="47625">
            <a:solidFill>
              <a:srgbClr val="0EC312"/>
            </a:solidFill>
            <a:prstDash val="solid"/>
            <a:headEnd w="med" len="med"/>
            <a:tailEnd w="med" len="med"/>
          </a:ln>
        </p:spPr>
      </p:cxnSp>
      <p:cxnSp>
        <p:nvCxnSpPr>
          <p:cNvPr id="6" name=""/>
          <p:cNvCxnSpPr/>
          <p:nvPr/>
        </p:nvCxnSpPr>
        <p:spPr>
          <a:xfrm rot="0" flipH="0" flipV="0">
            <a:off x="79941" y="5124547"/>
            <a:ext cx="1601644" cy="0"/>
          </a:xfrm>
          <a:prstGeom prst="straightConnector1">
            <a:avLst/>
          </a:prstGeom>
          <a:noFill/>
          <a:ln w="47625">
            <a:solidFill>
              <a:srgbClr val="0EC312"/>
            </a:solidFill>
            <a:prstDash val="solid"/>
            <a:headEnd w="med" len="med"/>
            <a:tailEnd w="med" len="med"/>
          </a:ln>
        </p:spPr>
      </p:cxnSp>
      <p:cxnSp>
        <p:nvCxnSpPr>
          <p:cNvPr id="7" name=""/>
          <p:cNvCxnSpPr/>
          <p:nvPr/>
        </p:nvCxnSpPr>
        <p:spPr>
          <a:xfrm rot="0" flipH="0" flipV="0">
            <a:off x="4744238" y="4026352"/>
            <a:ext cx="3556130" cy="0"/>
          </a:xfrm>
          <a:prstGeom prst="straightConnector1">
            <a:avLst/>
          </a:prstGeom>
          <a:noFill/>
          <a:ln w="47625">
            <a:solidFill>
              <a:srgbClr val="0EC312"/>
            </a:solidFill>
            <a:prstDash val="solid"/>
            <a:headEnd w="med" len="med"/>
            <a:tailEnd w="med" len="med"/>
          </a:ln>
        </p:spPr>
      </p:cxnSp>
      <p:cxnSp>
        <p:nvCxnSpPr>
          <p:cNvPr id="8" name=""/>
          <p:cNvCxnSpPr/>
          <p:nvPr/>
        </p:nvCxnSpPr>
        <p:spPr>
          <a:xfrm rot="0" flipH="0" flipV="0">
            <a:off x="7672830" y="4778406"/>
            <a:ext cx="1144120" cy="0"/>
          </a:xfrm>
          <a:prstGeom prst="straightConnector1">
            <a:avLst/>
          </a:prstGeom>
          <a:noFill/>
          <a:ln w="47625">
            <a:solidFill>
              <a:srgbClr val="0EC312"/>
            </a:solidFill>
            <a:prstDash val="solid"/>
            <a:headEnd w="med" len="med"/>
            <a:tailEnd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p:blipFill>
        <p:spPr>
          <a:xfrm>
            <a:off x="468000" y="-42345"/>
            <a:ext cx="4598399" cy="5719763"/>
          </a:xfrm>
          <a:prstGeom prst="rect">
            <a:avLst/>
          </a:prstGeom>
        </p:spPr>
      </p:pic>
      <p:sp>
        <p:nvSpPr>
          <p:cNvPr id="6" name="TextBox 5"/>
          <p:cNvSpPr txBox="1"/>
          <p:nvPr/>
        </p:nvSpPr>
        <p:spPr>
          <a:xfrm>
            <a:off x="5248988" y="1563881"/>
            <a:ext cx="3898900" cy="1676400"/>
          </a:xfrm>
          <a:prstGeom prst="rect">
            <a:avLst/>
          </a:prstGeom>
          <a:noFill/>
        </p:spPr>
        <p:txBody>
          <a:bodyPr wrap="square">
            <a:spAutoFit/>
          </a:bodyPr>
          <a:lstStyle/>
          <a:p>
            <a:pPr lvl="0"/>
            <a:r>
              <a:rPr lang="en-US" altLang="en-US" sz="3600">
                <a:latin typeface="Calibri"/>
                <a:ea typeface="Calibri"/>
              </a:rPr>
              <a:t>Idea-driven</a:t>
            </a:r>
          </a:p>
          <a:p>
            <a:pPr lvl="0"/>
            <a:endParaRPr lang="en-US" altLang="en-US" sz="3600">
              <a:latin typeface="Calibri"/>
              <a:ea typeface="Calibri"/>
            </a:endParaRPr>
          </a:p>
          <a:p>
            <a:pPr lvl="0"/>
            <a:r>
              <a:rPr lang="en-US" altLang="en-US" sz="3200">
                <a:highlight>
                  <a:srgbClr val="FFC8B8"/>
                </a:highlight>
                <a:latin typeface="Calibri"/>
                <a:ea typeface="Calibri"/>
              </a:rPr>
              <a:t>Join a conversation </a:t>
            </a:r>
          </a:p>
        </p:txBody>
      </p:sp>
      <p:sp>
        <p:nvSpPr>
          <p:cNvPr id="7" name="TextBox 6"/>
          <p:cNvSpPr txBox="1"/>
          <p:nvPr/>
        </p:nvSpPr>
        <p:spPr>
          <a:xfrm rot="0" flipH="0" flipV="0">
            <a:off x="2484000" y="2211881"/>
            <a:ext cx="2440775" cy="1003300"/>
          </a:xfrm>
          <a:prstGeom prst="rect">
            <a:avLst/>
          </a:prstGeom>
          <a:noFill/>
        </p:spPr>
        <p:txBody>
          <a:bodyPr wrap="square">
            <a:spAutoFit/>
          </a:bodyPr>
          <a:lstStyle/>
          <a:p>
            <a:pPr lvl="0"/>
            <a:r>
              <a:rPr lang="en-US" altLang="en-US" sz="2000">
                <a:solidFill>
                  <a:srgbClr val="FF0000"/>
                </a:solidFill>
                <a:latin typeface="Calibri"/>
                <a:ea typeface="Calibri"/>
              </a:rPr>
              <a:t>Disagreement?</a:t>
            </a:r>
          </a:p>
          <a:p>
            <a:pPr lvl="0"/>
            <a:r>
              <a:rPr lang="en-US" altLang="en-US" sz="2000">
                <a:solidFill>
                  <a:srgbClr val="FF0000"/>
                </a:solidFill>
                <a:latin typeface="Calibri"/>
                <a:ea typeface="Calibri"/>
              </a:rPr>
              <a:t>Another approach?</a:t>
            </a:r>
          </a:p>
          <a:p>
            <a:pPr lvl="0"/>
            <a:r>
              <a:rPr lang="zh-CN" altLang="zh-CN" sz="2000">
                <a:solidFill>
                  <a:srgbClr val="FF0000"/>
                </a:solidFill>
                <a:latin typeface="Calibri"/>
                <a:ea typeface="Calibri"/>
              </a:rPr>
              <a:t>……</a:t>
            </a:r>
            <a:endParaRPr lang="zh-CN" altLang="zh-CN">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750" y="1290221"/>
            <a:ext cx="8356600" cy="4083050"/>
          </a:xfrm>
          <a:prstGeom prst="rect">
            <a:avLst/>
          </a:prstGeom>
          <a:noFill/>
        </p:spPr>
        <p:txBody>
          <a:bodyPr wrap="square">
            <a:spAutoFit/>
          </a:bodyPr>
          <a:lstStyle/>
          <a:p>
            <a:pPr marL="457200" lvl="0" indent="-457200">
              <a:buFont typeface="Arial" charset="0"/>
              <a:buChar char="•"/>
            </a:pPr>
            <a:r>
              <a:rPr lang="en-US" altLang="en-US" sz="2800" b="0" i="0">
                <a:solidFill>
                  <a:srgbClr val="242021"/>
                </a:solidFill>
                <a:effectLst/>
                <a:latin typeface="Arial"/>
                <a:ea typeface="等线"/>
              </a:rPr>
              <a:t>a combination of </a:t>
            </a:r>
            <a:r>
              <a:rPr lang="en-US" altLang="en-US" sz="2800" b="1" i="0">
                <a:solidFill>
                  <a:srgbClr val="242021"/>
                </a:solidFill>
                <a:effectLst/>
                <a:latin typeface="Arial"/>
                <a:ea typeface="等线"/>
              </a:rPr>
              <a:t>analysis, synthesis, and summary</a:t>
            </a:r>
          </a:p>
          <a:p>
            <a:pPr marL="457200" lvl="0" indent="-457200">
              <a:buFont typeface="Arial" charset="0"/>
              <a:buChar char="•"/>
            </a:pPr>
            <a:r>
              <a:rPr lang="en-US" altLang="en-US" sz="2800" b="0" i="0">
                <a:solidFill>
                  <a:srgbClr val="242021"/>
                </a:solidFill>
                <a:effectLst/>
                <a:latin typeface="Arial"/>
                <a:ea typeface="等线"/>
              </a:rPr>
              <a:t>categories / order / process </a:t>
            </a:r>
            <a:r>
              <a:rPr lang="zh-CN" altLang="zh-CN" sz="2800" b="0" i="0">
                <a:solidFill>
                  <a:srgbClr val="242021"/>
                </a:solidFill>
                <a:effectLst/>
                <a:latin typeface="Arial"/>
                <a:ea typeface="等线"/>
              </a:rPr>
              <a:t>…</a:t>
            </a:r>
          </a:p>
          <a:p>
            <a:pPr marL="457200" lvl="0" indent="-457200">
              <a:buFont typeface="Arial" charset="0"/>
              <a:buChar char="•"/>
            </a:pPr>
            <a:endParaRPr lang="en-US" altLang="en-US" sz="3200">
              <a:solidFill>
                <a:srgbClr val="242021"/>
              </a:solidFill>
              <a:latin typeface="Arial"/>
              <a:ea typeface="等线"/>
            </a:endParaRPr>
          </a:p>
          <a:p>
            <a:pPr marL="457200" lvl="0" indent="-457200">
              <a:buFont typeface="Arial" charset="0"/>
              <a:buChar char="•"/>
            </a:pPr>
            <a:endParaRPr lang="en-US" altLang="en-US" sz="3200" b="0" i="0">
              <a:solidFill>
                <a:srgbClr val="242021"/>
              </a:solidFill>
              <a:effectLst/>
              <a:latin typeface="Arial"/>
              <a:ea typeface="等线"/>
            </a:endParaRPr>
          </a:p>
          <a:p>
            <a:pPr marL="457200" lvl="0" indent="-457200">
              <a:buFont typeface="Arial" charset="0"/>
              <a:buChar char="•"/>
            </a:pPr>
            <a:endParaRPr lang="en-US" altLang="en-US" sz="3200">
              <a:solidFill>
                <a:srgbClr val="242021"/>
              </a:solidFill>
              <a:latin typeface="Arial"/>
              <a:ea typeface="等线"/>
            </a:endParaRPr>
          </a:p>
          <a:p>
            <a:pPr marL="457200" lvl="0" indent="-457200">
              <a:buFont typeface="Arial" charset="0"/>
              <a:buChar char="•"/>
            </a:pPr>
            <a:endParaRPr lang="en-US" altLang="en-US" sz="3200" b="0" i="0">
              <a:solidFill>
                <a:srgbClr val="242021"/>
              </a:solidFill>
              <a:effectLst/>
              <a:latin typeface="Arial"/>
              <a:ea typeface="等线"/>
            </a:endParaRPr>
          </a:p>
          <a:p>
            <a:pPr marL="457200" lvl="0" indent="-457200">
              <a:buFont typeface="Arial" charset="0"/>
              <a:buChar char="•"/>
            </a:pPr>
            <a:endParaRPr lang="en-US" altLang="en-US" sz="3200" b="0" i="0">
              <a:solidFill>
                <a:srgbClr val="242021"/>
              </a:solidFill>
              <a:effectLst/>
              <a:latin typeface="Arial"/>
              <a:ea typeface="等线"/>
            </a:endParaRPr>
          </a:p>
          <a:p>
            <a:pPr marL="457200" lvl="0" indent="-457200">
              <a:buFont typeface="Arial" charset="0"/>
              <a:buChar char="•"/>
            </a:pPr>
            <a:endParaRPr/>
          </a:p>
        </p:txBody>
      </p:sp>
      <p:sp>
        <p:nvSpPr>
          <p:cNvPr id="6"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defTabSz="1218565"/>
            <a:r>
              <a:rPr lang="en-US" altLang="zh-CN" sz="2400" b="1">
                <a:solidFill>
                  <a:srgbClr val="A02225"/>
                </a:solidFill>
              </a:rPr>
              <a:t>How is literature review defined?</a:t>
            </a:r>
          </a:p>
        </p:txBody>
      </p:sp>
      <p:graphicFrame>
        <p:nvGraphicFramePr>
          <p:cNvPr id="9" name="Table 9"/>
          <p:cNvGraphicFramePr>
            <a:graphicFrameLocks noGrp="1"/>
          </p:cNvGraphicFramePr>
          <p:nvPr/>
        </p:nvGraphicFramePr>
        <p:xfrm rot="0" flipH="0" flipV="0">
          <a:off x="633561" y="2708363"/>
          <a:ext cx="7632700" cy="1917700"/>
        </p:xfrm>
        <a:graphic>
          <a:graphicData uri="http://schemas.openxmlformats.org/drawingml/2006/table">
            <a:tbl>
              <a:tblPr firstRow="1" bandRow="1">
                <a:tableStyleId>{00A15C55-8517-42AA-B614-E9B94910E393}</a:tableStyleId>
              </a:tblPr>
              <a:tblGrid>
                <a:gridCol w="2160000"/>
                <a:gridCol w="5472250"/>
              </a:tblGrid>
              <a:tr h="298450">
                <a:tc>
                  <a:txBody>
                    <a:bodyPr/>
                    <a:lstStyle/>
                    <a:p>
                      <a:pPr lvl="0"/>
                      <a:endParaRPr lang="en-US" altLang="en-US"/>
                    </a:p>
                  </a:txBody>
                </a:tc>
                <a:tc>
                  <a:txBody>
                    <a:bodyPr/>
                    <a:lstStyle/>
                    <a:p>
                      <a:pPr lvl="0"/>
                      <a:r>
                        <a:rPr lang="en-US" altLang="en-US"/>
                        <a:t>Examples</a:t>
                      </a:r>
                    </a:p>
                  </a:txBody>
                </a:tc>
              </a:tr>
              <a:tr h="768350">
                <a:tc>
                  <a:txBody>
                    <a:bodyPr/>
                    <a:lstStyle/>
                    <a:p>
                      <a:r>
                        <a:rPr lang="en-US" altLang="zh-CN" sz="2400" b="0" u="none">
                          <a:solidFill>
                            <a:srgbClr val="222222"/>
                          </a:solidFill>
                          <a:effectLst/>
                        </a:rPr>
                        <a:t>Theoretical</a:t>
                      </a:r>
                      <a:endParaRPr lang="zh-CN" altLang="en-US" sz="2400" u="none"/>
                    </a:p>
                  </a:txBody>
                </a:tc>
                <a:tc>
                  <a:txBody>
                    <a:bodyPr/>
                    <a:lstStyle/>
                    <a:p>
                      <a:pPr marL="0" lvl="0" indent="0" algn="l" defTabSz="762635">
                        <a:lnSpc>
                          <a:spcPct val="100000"/>
                        </a:lnSpc>
                        <a:spcBef>
                          <a:spcPts val="0"/>
                        </a:spcBef>
                        <a:spcAft>
                          <a:spcPts val="0"/>
                        </a:spcAft>
                        <a:buClrTx/>
                        <a:buSzTx/>
                        <a:buFontTx/>
                        <a:buNone/>
                        <a:defRPr/>
                      </a:pPr>
                      <a:r>
                        <a:rPr lang="en-US" altLang="en-US" sz="2400" b="0">
                          <a:solidFill>
                            <a:srgbClr val="222222"/>
                          </a:solidFill>
                          <a:effectLst/>
                        </a:rPr>
                        <a:t>A </a:t>
                      </a:r>
                      <a:r>
                        <a:rPr lang="en-US" altLang="en-US" sz="2400" b="0">
                          <a:solidFill>
                            <a:srgbClr val="222222"/>
                          </a:solidFill>
                          <a:effectLst/>
                        </a:rPr>
                        <a:t>Theoretical</a:t>
                      </a:r>
                      <a:r>
                        <a:rPr lang="en-US" altLang="en-US" sz="2400" b="0">
                          <a:solidFill>
                            <a:srgbClr val="222222"/>
                          </a:solidFill>
                          <a:effectLst/>
                        </a:rPr>
                        <a:t> Review of Bullying: Can It Be Eliminated?</a:t>
                      </a:r>
                      <a:endParaRPr lang="en-US" altLang="en-US" sz="2400" b="0" i="0">
                        <a:solidFill>
                          <a:srgbClr val="222222"/>
                        </a:solidFill>
                        <a:effectLst/>
                        <a:latin typeface="Arial"/>
                      </a:endParaRPr>
                    </a:p>
                  </a:txBody>
                </a:tc>
              </a:tr>
              <a:tr h="850900">
                <a:tc>
                  <a:txBody>
                    <a:bodyPr/>
                    <a:lstStyle/>
                    <a:p>
                      <a:r>
                        <a:rPr lang="en-US" altLang="zh-CN" sz="2400"/>
                        <a:t>Chronological</a:t>
                      </a:r>
                      <a:endParaRPr lang="zh-CN" altLang="en-US" sz="2400"/>
                    </a:p>
                  </a:txBody>
                </a:tc>
                <a:tc>
                  <a:txBody>
                    <a:bodyPr/>
                    <a:lstStyle/>
                    <a:p>
                      <a:pPr lvl="0"/>
                      <a:r>
                        <a:rPr lang="en-US" altLang="en-US" sz="2400" b="0">
                          <a:solidFill>
                            <a:srgbClr val="222222"/>
                          </a:solidFill>
                          <a:effectLst/>
                        </a:rPr>
                        <a:t>How Language Teaching Methodology Has Developed</a:t>
                      </a:r>
                    </a:p>
                  </a:txBody>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childTnLst>
                          </p:cTn>
                        </p:par>
                      </p:childTnLst>
                    </p:cTn>
                  </p:par>
                  <p:par>
                    <p:cTn id="6" fill="hold">
                      <p:stCondLst>
                        <p:cond delay="indefinite"/>
                      </p:stCondLst>
                      <p:childTnLst>
                        <p:par>
                          <p:cTn id="7" fill="hold">
                            <p:stCondLst>
                              <p:cond delay="0"/>
                            </p:stCondLst>
                            <p:childTnLst>
                              <p:par>
                                <p:cTn id="8"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
          <p:cNvSpPr/>
          <p:nvPr/>
        </p:nvSpPr>
        <p:spPr>
          <a:xfrm>
            <a:off x="539750" y="341130"/>
            <a:ext cx="3960250" cy="500380"/>
          </a:xfrm>
          <a:prstGeom prst="roundRect">
            <a:avLst>
              <a:gd name="adj" fmla="val 10053"/>
            </a:avLst>
          </a:prstGeom>
          <a:solidFill>
            <a:srgbClr val="000000">
              <a:alpha val="0"/>
            </a:srgbClr>
          </a:solidFill>
          <a:ln>
            <a:noFill/>
          </a:ln>
        </p:spPr>
        <p:txBody>
          <a:bodyPr anchor="ctr"/>
          <a:lstStyle/>
          <a:p>
            <a:pPr defTabSz="1218565"/>
            <a:r>
              <a:rPr lang="en-US" altLang="zh-CN" sz="4000" b="1">
                <a:solidFill>
                  <a:srgbClr val="A02225"/>
                </a:solidFill>
              </a:rPr>
              <a:t>How to write</a:t>
            </a:r>
            <a:endParaRPr lang="en-US" altLang="zh-CN" sz="4000" b="1">
              <a:solidFill>
                <a:srgbClr val="A02225"/>
              </a:solidFill>
              <a:latin typeface="微软雅黑"/>
              <a:ea typeface="微软雅黑"/>
            </a:endParaRPr>
          </a:p>
        </p:txBody>
      </p:sp>
      <p:sp>
        <p:nvSpPr>
          <p:cNvPr id="6" name="文本框 5"/>
          <p:cNvSpPr txBox="1"/>
          <p:nvPr/>
        </p:nvSpPr>
        <p:spPr>
          <a:xfrm>
            <a:off x="4568995" y="5359582"/>
            <a:ext cx="4575005" cy="279757"/>
          </a:xfrm>
          <a:prstGeom prst="rect">
            <a:avLst/>
          </a:prstGeom>
          <a:noFill/>
        </p:spPr>
        <p:txBody>
          <a:bodyPr wrap="square">
            <a:spAutoFit/>
          </a:bodyPr>
          <a:lstStyle/>
          <a:p>
            <a:pPr>
              <a:lnSpc>
                <a:spcPct val="110000"/>
              </a:lnSpc>
              <a:spcBef>
                <a:spcPts val="0"/>
              </a:spcBef>
              <a:spcAft>
                <a:spcPts val="300"/>
              </a:spcAft>
              <a:buClr>
                <a:srgbClr val="A02225"/>
              </a:buClr>
            </a:pPr>
            <a:r>
              <a:rPr lang="en-US" altLang="zh-CN" sz="1200">
                <a:solidFill>
                  <a:schemeClr val="bg2">
                    <a:lumMod val="60000"/>
                    <a:lumOff val="40000"/>
                  </a:schemeClr>
                </a:solidFill>
              </a:rPr>
              <a:t>https://www.phrasebank.manchester.ac.uk/referring-to-sources/</a:t>
            </a:r>
            <a:endParaRPr lang="zh-CN" altLang="en-US">
              <a:solidFill>
                <a:schemeClr val="bg2">
                  <a:lumMod val="60000"/>
                  <a:lumOff val="40000"/>
                </a:schemeClr>
              </a:solidFill>
            </a:endParaRPr>
          </a:p>
        </p:txBody>
      </p:sp>
      <p:sp>
        <p:nvSpPr>
          <p:cNvPr id="2" name="AutoShape 2"/>
          <p:cNvSpPr>
            <a:spLocks noChangeAspect="1" noChangeArrowheads="1"/>
          </p:cNvSpPr>
          <p:nvPr/>
        </p:nvSpPr>
        <p:spPr>
          <a:xfrm>
            <a:off x="4577464" y="2894277"/>
            <a:ext cx="304800" cy="304800"/>
          </a:xfrm>
          <a:prstGeom prst="rect">
            <a:avLst/>
          </a:prstGeom>
          <a:noFill/>
        </p:spPr>
        <p:txBody>
          <a:bodyPr vert="horz" wrap="square" lIns="91440" tIns="45720" rIns="91440" bIns="45720" numCol="1" anchor="t" anchorCtr="0"/>
          <a:lstStyle/>
          <a:p>
            <a:endParaRPr lang="zh-CN" altLang="en-US"/>
          </a:p>
        </p:txBody>
      </p:sp>
      <p:pic>
        <p:nvPicPr>
          <p:cNvPr id="4" name="Picture 3"/>
          <p:cNvPicPr>
            <a:picLocks noChangeAspect="1"/>
          </p:cNvPicPr>
          <p:nvPr/>
        </p:nvPicPr>
        <p:blipFill>
          <a:blip r:embed="rId2"/>
          <a:stretch/>
        </p:blipFill>
        <p:spPr>
          <a:xfrm>
            <a:off x="539750" y="1292545"/>
            <a:ext cx="8286750" cy="1276350"/>
          </a:xfrm>
          <a:prstGeom prst="rect">
            <a:avLst/>
          </a:prstGeom>
        </p:spPr>
      </p:pic>
      <p:pic>
        <p:nvPicPr>
          <p:cNvPr id="12" name="Picture 11"/>
          <p:cNvPicPr>
            <a:picLocks noChangeAspect="1"/>
          </p:cNvPicPr>
          <p:nvPr/>
        </p:nvPicPr>
        <p:blipFill>
          <a:blip r:embed="rId3"/>
          <a:stretch/>
        </p:blipFill>
        <p:spPr>
          <a:xfrm>
            <a:off x="547639" y="2615470"/>
            <a:ext cx="7803600" cy="993562"/>
          </a:xfrm>
          <a:prstGeom prst="rect">
            <a:avLst/>
          </a:prstGeom>
        </p:spPr>
      </p:pic>
      <p:pic>
        <p:nvPicPr>
          <p:cNvPr id="14" name="Picture 13"/>
          <p:cNvPicPr>
            <a:picLocks noChangeAspect="1"/>
          </p:cNvPicPr>
          <p:nvPr/>
        </p:nvPicPr>
        <p:blipFill rotWithShape="1">
          <a:blip r:embed="rId4"/>
          <a:srcRect b="59289"/>
          <a:stretch/>
        </p:blipFill>
        <p:spPr>
          <a:xfrm>
            <a:off x="539750" y="3651881"/>
            <a:ext cx="5982225" cy="993562"/>
          </a:xfrm>
          <a:prstGeom prst="rect">
            <a:avLst/>
          </a:prstGeom>
        </p:spPr>
      </p:pic>
      <p:sp>
        <p:nvSpPr>
          <p:cNvPr id="15" name="TextBox 14"/>
          <p:cNvSpPr txBox="1"/>
          <p:nvPr/>
        </p:nvSpPr>
        <p:spPr>
          <a:xfrm>
            <a:off x="547639" y="4668392"/>
            <a:ext cx="7194550" cy="393700"/>
          </a:xfrm>
          <a:prstGeom prst="rect">
            <a:avLst/>
          </a:prstGeom>
          <a:noFill/>
        </p:spPr>
        <p:txBody>
          <a:bodyPr wrap="square">
            <a:spAutoFit/>
          </a:bodyPr>
          <a:lstStyle/>
          <a:p>
            <a:pPr lvl="0"/>
            <a:r>
              <a:rPr lang="en-US" altLang="en-US" sz="2000">
                <a:latin typeface="Calibri"/>
                <a:ea typeface="Calibri"/>
              </a:rPr>
              <a:t>The list goes on </a:t>
            </a:r>
            <a:r>
              <a:rPr lang="zh-CN" altLang="zh-CN" sz="2000">
                <a:latin typeface="Calibri"/>
                <a:ea typeface="Calibri"/>
              </a:rPr>
              <a:t>…</a:t>
            </a:r>
            <a:endParaRPr lang="zh-CN" altLang="zh-CN"/>
          </a:p>
        </p:txBody>
      </p:sp>
    </p:spTree>
  </p:cSld>
  <p:clrMapOvr>
    <a:masterClrMapping/>
  </p:clrMapOvr>
  <p:timing>
    <p:tnLst>
      <p:par>
        <p:cTn id="10"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fmla="">
                                          <p:val>
                                            <p:strVal val="#ppt_x"/>
                                          </p:val>
                                        </p:tav>
                                        <p:tav tm="100000" fmla="">
                                          <p:val>
                                            <p:strVal val="#ppt_x"/>
                                          </p:val>
                                        </p:tav>
                                      </p:tavLst>
                                    </p:anim>
                                    <p:anim calcmode="lin" valueType="num">
                                      <p:cBhvr>
                                        <p:cTn id="9" dur="500" fill="hold"/>
                                        <p:tgtEl>
                                          <p:spTgt spid="7"/>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577464" y="2894277"/>
            <a:ext cx="304800" cy="304800"/>
          </a:xfrm>
          <a:prstGeom prst="rect">
            <a:avLst/>
          </a:prstGeom>
          <a:noFill/>
        </p:spPr>
        <p:txBody>
          <a:bodyPr vert="horz" wrap="square" lIns="91440" tIns="45720" rIns="91440" bIns="45720" numCol="1" anchor="t" anchorCtr="0"/>
          <a:lstStyle/>
          <a:p>
            <a:endParaRPr lang="zh-CN" altLang="en-US"/>
          </a:p>
        </p:txBody>
      </p:sp>
      <p:sp>
        <p:nvSpPr>
          <p:cNvPr id="5" name="TextBox 4"/>
          <p:cNvSpPr txBox="1"/>
          <p:nvPr/>
        </p:nvSpPr>
        <p:spPr>
          <a:xfrm>
            <a:off x="828000" y="1492405"/>
            <a:ext cx="5118100" cy="3079750"/>
          </a:xfrm>
          <a:prstGeom prst="rect">
            <a:avLst/>
          </a:prstGeom>
          <a:noFill/>
        </p:spPr>
        <p:txBody>
          <a:bodyPr wrap="square">
            <a:spAutoFit/>
          </a:bodyPr>
          <a:lstStyle/>
          <a:p>
            <a:pPr marL="285750" lvl="0" indent="-285750">
              <a:buFont typeface="Wingdings" charset="2"/>
              <a:buChar char="u"/>
            </a:pPr>
            <a:r>
              <a:rPr lang="en-US" altLang="en-US" sz="2800" b="1"/>
              <a:t>Read a lot</a:t>
            </a:r>
          </a:p>
          <a:p>
            <a:pPr marL="285750" lvl="0" indent="-285750">
              <a:buFont typeface="Wingdings" charset="2"/>
              <a:buChar char="u"/>
            </a:pPr>
            <a:r>
              <a:rPr lang="en-US" altLang="en-US" sz="2800"/>
              <a:t>Write a lot</a:t>
            </a:r>
          </a:p>
          <a:p>
            <a:pPr marL="285750" lvl="0" indent="-285750">
              <a:buFont typeface="Wingdings" charset="2"/>
              <a:buChar char="u"/>
            </a:pPr>
            <a:r>
              <a:rPr lang="en-US" altLang="en-US" sz="2800"/>
              <a:t>Feedback</a:t>
            </a:r>
          </a:p>
          <a:p>
            <a:pPr marL="285750" lvl="0" indent="-285750">
              <a:buFont typeface="Wingdings" charset="2"/>
              <a:buChar char="u"/>
            </a:pPr>
            <a:r>
              <a:rPr lang="en-US" altLang="en-US" sz="2800"/>
              <a:t>Social support</a:t>
            </a:r>
          </a:p>
          <a:p>
            <a:pPr marL="285750" lvl="0" indent="-285750">
              <a:buFont typeface="Wingdings" charset="2"/>
              <a:buChar char="u"/>
            </a:pPr>
            <a:r>
              <a:rPr lang="en-US" altLang="en-US" sz="2800"/>
              <a:t>Keep calm and work hard </a:t>
            </a:r>
            <a:r>
              <a:rPr lang="zh-CN" altLang="zh-CN" sz="2800"/>
              <a:t></a:t>
            </a:r>
            <a:endParaRPr lang="en-US" altLang="en-US" sz="2800"/>
          </a:p>
          <a:p>
            <a:pPr marL="285750" lvl="0" indent="-285750">
              <a:buFont typeface="Wingdings" charset="2"/>
              <a:buChar char="u"/>
            </a:pPr>
            <a:r>
              <a:rPr lang="en-US" altLang="en-US" sz="2800"/>
              <a:t>Make mistakes!</a:t>
            </a:r>
          </a:p>
          <a:p>
            <a:pPr marL="285750" lvl="0" indent="-285750">
              <a:buFont typeface="Wingdings" charset="2"/>
              <a:buChar char="u"/>
            </a:pPr>
            <a:r>
              <a:rPr lang="en-US" altLang="en-US" sz="2800"/>
              <a:t>Ask questions!</a:t>
            </a:r>
          </a:p>
        </p:txBody>
      </p:sp>
      <p:sp>
        <p:nvSpPr>
          <p:cNvPr id="8" name="圆角矩形 4"/>
          <p:cNvSpPr/>
          <p:nvPr/>
        </p:nvSpPr>
        <p:spPr>
          <a:xfrm>
            <a:off x="539750" y="341130"/>
            <a:ext cx="3960250" cy="500380"/>
          </a:xfrm>
          <a:prstGeom prst="roundRect">
            <a:avLst>
              <a:gd name="adj" fmla="val 10053"/>
            </a:avLst>
          </a:prstGeom>
          <a:solidFill>
            <a:srgbClr val="000000">
              <a:alpha val="0"/>
            </a:srgbClr>
          </a:solidFill>
          <a:ln>
            <a:noFill/>
          </a:ln>
        </p:spPr>
        <p:txBody>
          <a:bodyPr anchor="ctr"/>
          <a:lstStyle/>
          <a:p>
            <a:pPr defTabSz="1218565"/>
            <a:r>
              <a:rPr lang="en-US" altLang="zh-CN" sz="4000" b="1">
                <a:solidFill>
                  <a:srgbClr val="A02225"/>
                </a:solidFill>
              </a:rPr>
              <a:t>How to write</a:t>
            </a:r>
            <a:endParaRPr lang="en-US" altLang="zh-CN" sz="4000" b="1">
              <a:solidFill>
                <a:srgbClr val="A02225"/>
              </a:solidFill>
              <a:latin typeface="微软雅黑"/>
              <a:ea typeface="微软雅黑"/>
            </a:endParaRPr>
          </a:p>
        </p:txBody>
      </p:sp>
    </p:spTree>
  </p:cSld>
  <p:clrMapOvr>
    <a:masterClrMapping/>
  </p:clrMapOvr>
  <p:timing>
    <p:tnLst>
      <p:par>
        <p:cTn id="10"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fmla="">
                                          <p:val>
                                            <p:strVal val="#ppt_x"/>
                                          </p:val>
                                        </p:tav>
                                        <p:tav tm="100000" fmla="">
                                          <p:val>
                                            <p:strVal val="#ppt_x"/>
                                          </p:val>
                                        </p:tav>
                                      </p:tavLst>
                                    </p:anim>
                                    <p:anim calcmode="lin" valueType="num">
                                      <p:cBhvr>
                                        <p:cTn id="9" dur="500" fill="hold"/>
                                        <p:tgtEl>
                                          <p:spTgt spid="8"/>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968" y="1946353"/>
            <a:ext cx="7772400" cy="1021735"/>
          </a:xfrm>
        </p:spPr>
        <p:txBody>
          <a:bodyPr/>
          <a:lstStyle/>
          <a:p>
            <a:pPr lvl="0" algn="l">
              <a:lnSpc>
                <a:spcPct val="100000"/>
              </a:lnSpc>
            </a:pPr>
            <a:r>
              <a:rPr lang="en-US" altLang="en-US" sz="5500" b="1">
                <a:solidFill>
                  <a:srgbClr val="FFFFFF"/>
                </a:solidFill>
                <a:latin typeface="微软雅黑"/>
                <a:ea typeface="微软雅黑"/>
              </a:rPr>
              <a:t>Read papers and get to know a field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p:cNvSpPr txBox="1"/>
          <p:nvPr/>
        </p:nvSpPr>
        <p:spPr>
          <a:xfrm>
            <a:off x="540384" y="1780542"/>
            <a:ext cx="8356600" cy="106680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800">
                <a:latin typeface="Calibri"/>
                <a:ea typeface="Calibri"/>
              </a:rPr>
              <a:t> How many of you have read a research article?</a:t>
            </a:r>
          </a:p>
          <a:p>
            <a:pPr marL="0" lvl="0" indent="0">
              <a:lnSpc>
                <a:spcPct val="110000"/>
              </a:lnSpc>
              <a:spcBef>
                <a:spcPts val="0"/>
              </a:spcBef>
              <a:spcAft>
                <a:spcPts val="300"/>
              </a:spcAft>
              <a:buClr>
                <a:srgbClr val="A02225"/>
              </a:buClr>
              <a:buNone/>
            </a:pPr>
            <a:endParaRPr lang="en-US" altLang="en-US" sz="2800">
              <a:latin typeface="Calibri"/>
              <a:ea typeface="Calibri"/>
            </a:endParaRPr>
          </a:p>
        </p:txBody>
      </p:sp>
      <p:sp>
        <p:nvSpPr>
          <p:cNvPr id="5" name="文本框 5"/>
          <p:cNvSpPr txBox="1"/>
          <p:nvPr/>
        </p:nvSpPr>
        <p:spPr>
          <a:xfrm rot="0" flipH="0" flipV="0">
            <a:off x="540384" y="2628935"/>
            <a:ext cx="8356600" cy="1536700"/>
          </a:xfrm>
          <a:prstGeom prst="rect">
            <a:avLst/>
          </a:prstGeom>
          <a:noFill/>
        </p:spPr>
        <p:txBody>
          <a:bodyPr wrap="square">
            <a:spAutoFit/>
          </a:bodyPr>
          <a:lstStyle/>
          <a:p>
            <a:pPr marL="0" lvl="0" indent="0">
              <a:lnSpc>
                <a:spcPct val="110000"/>
              </a:lnSpc>
              <a:spcBef>
                <a:spcPts val="0"/>
              </a:spcBef>
              <a:spcAft>
                <a:spcPts val="300"/>
              </a:spcAft>
              <a:buClr>
                <a:srgbClr val="A02225"/>
              </a:buClr>
              <a:buNone/>
            </a:pPr>
            <a:endParaRPr lang="en-US" altLang="en-US" sz="2800">
              <a:latin typeface="Calibri"/>
              <a:ea typeface="Calibri"/>
            </a:endParaRPr>
          </a:p>
          <a:p>
            <a:pPr lvl="0">
              <a:lnSpc>
                <a:spcPct val="110000"/>
              </a:lnSpc>
              <a:spcBef>
                <a:spcPts val="0"/>
              </a:spcBef>
              <a:spcAft>
                <a:spcPts val="300"/>
              </a:spcAft>
              <a:buClr>
                <a:srgbClr val="A02225"/>
              </a:buClr>
              <a:buFont typeface="Arial" charset="0"/>
              <a:buChar char="•"/>
            </a:pPr>
            <a:r>
              <a:rPr lang="en-US" altLang="en-US" sz="2800">
                <a:latin typeface="Calibri"/>
                <a:ea typeface="Calibri"/>
              </a:rPr>
              <a:t> How many of you have read a research article from the beginning to the end?</a:t>
            </a:r>
            <a:endParaRPr lang="zh-CN"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Before you begin</a:t>
            </a:r>
          </a:p>
        </p:txBody>
      </p:sp>
      <p:sp>
        <p:nvSpPr>
          <p:cNvPr id="5" name="文本框 5"/>
          <p:cNvSpPr txBox="1"/>
          <p:nvPr/>
        </p:nvSpPr>
        <p:spPr>
          <a:xfrm rot="0" flipH="0" flipV="0">
            <a:off x="446946" y="1378844"/>
            <a:ext cx="4476750" cy="15557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buClr>
                <a:srgbClr val="A02225"/>
              </a:buClr>
              <a:buFont typeface="Arial" charset="0"/>
              <a:buChar char="•"/>
            </a:pPr>
            <a:r>
              <a:rPr lang="en-US" altLang="en-US" sz="3200"/>
              <a:t>Academic research is the process of </a:t>
            </a:r>
            <a:r>
              <a:rPr lang="en-US" altLang="en-US" sz="3200" b="1"/>
              <a:t>solving scientific problems</a:t>
            </a:r>
          </a:p>
        </p:txBody>
      </p:sp>
      <p:pic>
        <p:nvPicPr>
          <p:cNvPr id="6" name=""/>
          <p:cNvPicPr>
            <a:picLocks noChangeAspect="1"/>
          </p:cNvPicPr>
          <p:nvPr/>
        </p:nvPicPr>
        <p:blipFill>
          <a:blip r:embed="rId2"/>
          <a:stretch/>
        </p:blipFill>
        <p:spPr>
          <a:xfrm rot="0" flipH="0" flipV="0">
            <a:off x="5300938" y="1931536"/>
            <a:ext cx="3388400" cy="2159904"/>
          </a:xfrm>
          <a:prstGeom prst="rect">
            <a:avLst/>
          </a:prstGeom>
        </p:spPr>
      </p:pic>
      <p:sp>
        <p:nvSpPr>
          <p:cNvPr id="7" name="文本框 5"/>
          <p:cNvSpPr txBox="1"/>
          <p:nvPr/>
        </p:nvSpPr>
        <p:spPr>
          <a:xfrm rot="0" flipH="0" flipV="0">
            <a:off x="446946" y="3061054"/>
            <a:ext cx="4476750" cy="15557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buClr>
                <a:srgbClr val="A02225"/>
              </a:buClr>
              <a:buFont typeface="Arial" charset="0"/>
              <a:buChar char="•"/>
            </a:pPr>
            <a:r>
              <a:rPr lang="en-US" altLang="en-US" sz="3200"/>
              <a:t>Your report (essay / article) is </a:t>
            </a:r>
            <a:r>
              <a:rPr lang="en-US" altLang="en-US" sz="3200" b="1"/>
              <a:t>the answer</a:t>
            </a:r>
            <a:r>
              <a:rPr lang="en-US" altLang="en-US" sz="3200"/>
              <a:t> to what you try to share</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871" y="1491881"/>
            <a:ext cx="8502650" cy="55880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a:t>
            </a:r>
            <a:r>
              <a:rPr lang="en-US" altLang="en-US" sz="2800">
                <a:latin typeface="Calibri"/>
                <a:ea typeface="Calibri"/>
              </a:rPr>
              <a:t>Review article (</a:t>
            </a:r>
            <a:r>
              <a:rPr lang="zh-CN" altLang="zh-CN" sz="2800">
                <a:latin typeface="Calibri"/>
                <a:ea typeface="Calibri"/>
              </a:rPr>
              <a:t>综述类文章</a:t>
            </a:r>
            <a:r>
              <a:rPr lang="en-US" altLang="en-US" sz="2800">
                <a:latin typeface="Calibri"/>
                <a:ea typeface="Calibri"/>
              </a:rPr>
              <a:t>)</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p>
            <a:endParaRPr lang="zh-CN" altLang="en-US"/>
          </a:p>
        </p:txBody>
      </p:sp>
      <p:sp>
        <p:nvSpPr>
          <p:cNvPr id="3"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defTabSz="1218565"/>
            <a:r>
              <a:rPr lang="en-US" altLang="zh-CN" sz="2400" b="1">
                <a:solidFill>
                  <a:srgbClr val="A02225"/>
                </a:solidFill>
              </a:rPr>
              <a:t>How to read articles?</a:t>
            </a:r>
          </a:p>
        </p:txBody>
      </p:sp>
      <p:pic>
        <p:nvPicPr>
          <p:cNvPr id="10" name="Picture 9"/>
          <p:cNvPicPr>
            <a:picLocks noChangeAspect="1"/>
          </p:cNvPicPr>
          <p:nvPr/>
        </p:nvPicPr>
        <p:blipFill>
          <a:blip r:embed="rId2"/>
          <a:stretch/>
        </p:blipFill>
        <p:spPr>
          <a:xfrm>
            <a:off x="7576" y="2283881"/>
            <a:ext cx="9144000" cy="1819664"/>
          </a:xfrm>
          <a:prstGeom prst="rect">
            <a:avLst/>
          </a:prstGeom>
        </p:spPr>
      </p:pic>
      <p:sp>
        <p:nvSpPr>
          <p:cNvPr id="12" name="TextBox 11"/>
          <p:cNvSpPr txBox="1"/>
          <p:nvPr/>
        </p:nvSpPr>
        <p:spPr>
          <a:xfrm rot="0" flipH="0" flipV="0">
            <a:off x="3527875" y="4259698"/>
            <a:ext cx="5518150" cy="698500"/>
          </a:xfrm>
          <a:prstGeom prst="rect">
            <a:avLst/>
          </a:prstGeom>
          <a:noFill/>
        </p:spPr>
        <p:txBody>
          <a:bodyPr wrap="square">
            <a:spAutoFit/>
          </a:bodyPr>
          <a:lstStyle/>
          <a:p>
            <a:pPr lvl="0"/>
            <a:r>
              <a:rPr lang="en-US" altLang="en-US" sz="2000">
                <a:latin typeface="Calibri"/>
                <a:ea typeface="Calibri"/>
              </a:rPr>
              <a:t>Keywords:</a:t>
            </a:r>
          </a:p>
          <a:p>
            <a:pPr lvl="0"/>
            <a:r>
              <a:rPr lang="en-US" altLang="en-US" sz="2000">
                <a:latin typeface="Calibri"/>
                <a:ea typeface="Calibri"/>
              </a:rPr>
              <a:t>	review article, schoo life, adolescence</a:t>
            </a:r>
          </a:p>
        </p:txBody>
      </p:sp>
    </p:spTree>
  </p:cSld>
  <p:clrMapOvr>
    <a:masterClrMapping/>
  </p:clrMapOvr>
  <p:timing>
    <p:tnLst>
      <p:par>
        <p:cTn id="10"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fmla="">
                                          <p:val>
                                            <p:strVal val="#ppt_x"/>
                                          </p:val>
                                        </p:tav>
                                        <p:tav tm="100000" fmla="">
                                          <p:val>
                                            <p:strVal val="#ppt_x"/>
                                          </p:val>
                                        </p:tav>
                                      </p:tavLst>
                                    </p:anim>
                                    <p:anim calcmode="lin" valueType="num">
                                      <p:cBhvr>
                                        <p:cTn id="9" dur="500" fill="hold"/>
                                        <p:tgtEl>
                                          <p:spTgt spid="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871" y="1491881"/>
            <a:ext cx="8502650" cy="357505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a:t>
            </a:r>
            <a:r>
              <a:rPr lang="en-US" altLang="en-US" sz="2400">
                <a:latin typeface="Calibri"/>
                <a:ea typeface="Calibri"/>
              </a:rPr>
              <a:t>Journal article (</a:t>
            </a:r>
            <a:r>
              <a:rPr lang="zh-CN" altLang="zh-CN" sz="2400">
                <a:latin typeface="Calibri"/>
                <a:ea typeface="Calibri"/>
              </a:rPr>
              <a:t>学术期刊</a:t>
            </a:r>
            <a:r>
              <a:rPr lang="en-US" altLang="en-US" sz="2400">
                <a:latin typeface="Calibri"/>
                <a:ea typeface="Calibri"/>
              </a:rPr>
              <a:t>)</a:t>
            </a: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r>
              <a:rPr lang="en-US" altLang="en-US" sz="2400">
                <a:latin typeface="Calibri"/>
                <a:ea typeface="Calibri"/>
              </a:rPr>
              <a:t> Doctoral thesis (</a:t>
            </a:r>
            <a:r>
              <a:rPr lang="zh-CN" altLang="zh-CN" sz="2400">
                <a:latin typeface="Calibri"/>
                <a:ea typeface="Calibri"/>
              </a:rPr>
              <a:t>博士学位论文</a:t>
            </a:r>
            <a:r>
              <a:rPr lang="en-US" altLang="en-US" sz="2400">
                <a:latin typeface="Calibri"/>
                <a:ea typeface="Calibri"/>
              </a:rPr>
              <a:t>)</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defTabSz="1218565"/>
            <a:r>
              <a:rPr lang="en-US" altLang="zh-CN" sz="2400" b="1">
                <a:solidFill>
                  <a:srgbClr val="A02225"/>
                </a:solidFill>
              </a:rPr>
              <a:t>How to read articles?</a:t>
            </a:r>
          </a:p>
        </p:txBody>
      </p:sp>
      <p:pic>
        <p:nvPicPr>
          <p:cNvPr id="7" name=""/>
          <p:cNvPicPr>
            <a:picLocks noChangeAspect="1"/>
          </p:cNvPicPr>
          <p:nvPr/>
        </p:nvPicPr>
        <p:blipFill>
          <a:blip r:embed="rId2"/>
          <a:stretch/>
        </p:blipFill>
        <p:spPr>
          <a:xfrm rot="0" flipH="0" flipV="0">
            <a:off x="563796" y="2002795"/>
            <a:ext cx="8018800" cy="1714300"/>
          </a:xfrm>
          <a:prstGeom prst="rect">
            <a:avLst/>
          </a:prstGeom>
        </p:spPr>
      </p:pic>
      <p:pic>
        <p:nvPicPr>
          <p:cNvPr id="8" name=""/>
          <p:cNvPicPr>
            <a:picLocks noChangeAspect="1"/>
          </p:cNvPicPr>
          <p:nvPr/>
        </p:nvPicPr>
        <p:blipFill>
          <a:blip r:embed="rId3"/>
          <a:stretch/>
        </p:blipFill>
        <p:spPr>
          <a:xfrm rot="0" flipH="0" flipV="0">
            <a:off x="563796" y="3717095"/>
            <a:ext cx="8018800" cy="544549"/>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0" flipH="0" flipV="0">
            <a:off x="210681" y="2496521"/>
            <a:ext cx="1257300" cy="1187450"/>
          </a:xfrm>
          <a:prstGeom prst="rect">
            <a:avLst/>
          </a:prstGeom>
          <a:solidFill>
            <a:schemeClr val="lt1"/>
          </a:solidFill>
          <a:ln w="25400">
            <a:solidFill>
              <a:srgbClr val="A02225"/>
            </a:solidFill>
            <a:prstDash val="solid"/>
          </a:ln>
        </p:spPr>
        <p:txBody>
          <a:bodyPr wrap="square">
            <a:spAutoFit/>
          </a:bodyPr>
          <a:lstStyle/>
          <a:p>
            <a:pPr lvl="0"/>
            <a:r>
              <a:rPr lang="en-US" altLang="en-US" sz="2400">
                <a:solidFill>
                  <a:srgbClr val="000000"/>
                </a:solidFill>
                <a:effectLst/>
                <a:latin typeface="Calibri"/>
                <a:ea typeface="DengXian"/>
              </a:rPr>
              <a:t>Title &amp; Abstract (</a:t>
            </a:r>
            <a:r>
              <a:rPr lang="zh-CN" altLang="zh-CN" sz="2400">
                <a:solidFill>
                  <a:srgbClr val="000000"/>
                </a:solidFill>
                <a:effectLst/>
                <a:latin typeface="Calibri"/>
                <a:ea typeface="DengXian"/>
              </a:rPr>
              <a:t>摘要</a:t>
            </a:r>
            <a:r>
              <a:rPr lang="en-US" altLang="en-US" sz="2400">
                <a:solidFill>
                  <a:srgbClr val="000000"/>
                </a:solidFill>
                <a:effectLst/>
                <a:latin typeface="Calibri"/>
                <a:ea typeface="DengXian"/>
              </a:rPr>
              <a:t>) </a:t>
            </a:r>
          </a:p>
        </p:txBody>
      </p:sp>
      <p:sp>
        <p:nvSpPr>
          <p:cNvPr id="8" name="TextBox 7"/>
          <p:cNvSpPr txBox="1"/>
          <p:nvPr/>
        </p:nvSpPr>
        <p:spPr>
          <a:xfrm rot="0" flipH="0" flipV="0">
            <a:off x="1869160" y="1742640"/>
            <a:ext cx="2029625" cy="1003300"/>
          </a:xfrm>
          <a:prstGeom prst="rect">
            <a:avLst/>
          </a:prstGeom>
          <a:solidFill>
            <a:schemeClr val="lt1"/>
          </a:solidFill>
          <a:ln w="25400">
            <a:solidFill>
              <a:srgbClr val="A02225"/>
            </a:solidFill>
            <a:prstDash val="solid"/>
          </a:ln>
        </p:spPr>
        <p:txBody>
          <a:bodyPr wrap="square">
            <a:spAutoFit/>
          </a:bodyPr>
          <a:lstStyle/>
          <a:p>
            <a:pPr lvl="0"/>
            <a:r>
              <a:rPr lang="en-US" altLang="en-US" sz="2000">
                <a:solidFill>
                  <a:srgbClr val="000000"/>
                </a:solidFill>
                <a:effectLst/>
                <a:latin typeface="Calibri"/>
                <a:ea typeface="DengXian"/>
              </a:rPr>
              <a:t>Theoretical Background / Literature Review</a:t>
            </a:r>
          </a:p>
        </p:txBody>
      </p:sp>
      <p:sp>
        <p:nvSpPr>
          <p:cNvPr id="9" name="TextBox 8"/>
          <p:cNvSpPr txBox="1"/>
          <p:nvPr/>
        </p:nvSpPr>
        <p:spPr>
          <a:xfrm>
            <a:off x="1787892" y="3163038"/>
            <a:ext cx="2110893" cy="830997"/>
          </a:xfrm>
          <a:prstGeom prst="rect">
            <a:avLst/>
          </a:prstGeom>
          <a:solidFill>
            <a:schemeClr val="lt1"/>
          </a:solidFill>
          <a:ln w="25400">
            <a:solidFill>
              <a:srgbClr val="A02225"/>
            </a:solidFill>
            <a:prstDash val="solid"/>
          </a:ln>
        </p:spPr>
        <p:txBody>
          <a:bodyPr wrap="square">
            <a:spAutoFit/>
          </a:bodyPr>
          <a:lstStyle/>
          <a:p>
            <a:pPr lvl="0"/>
            <a:r>
              <a:rPr lang="en-US" altLang="zh-CN" sz="2400">
                <a:solidFill>
                  <a:srgbClr val="000000"/>
                </a:solidFill>
                <a:latin typeface="Calibri"/>
                <a:ea typeface="DengXian"/>
              </a:rPr>
              <a:t>tables &amp; graphs &amp; figures</a:t>
            </a:r>
            <a:endParaRPr lang="zh-CN" altLang="en-US" sz="2400">
              <a:solidFill>
                <a:schemeClr val="dk1"/>
              </a:solidFill>
              <a:latin typeface="Calibri"/>
            </a:endParaRPr>
          </a:p>
        </p:txBody>
      </p:sp>
      <p:sp>
        <p:nvSpPr>
          <p:cNvPr id="12" name="TextBox 11"/>
          <p:cNvSpPr txBox="1"/>
          <p:nvPr/>
        </p:nvSpPr>
        <p:spPr>
          <a:xfrm>
            <a:off x="4283427" y="2496521"/>
            <a:ext cx="1484915" cy="884538"/>
          </a:xfrm>
          <a:prstGeom prst="rect">
            <a:avLst/>
          </a:prstGeom>
          <a:solidFill>
            <a:schemeClr val="lt1"/>
          </a:solidFill>
          <a:ln w="25400">
            <a:solidFill>
              <a:srgbClr val="A02225"/>
            </a:solidFill>
            <a:prstDash val="solid"/>
          </a:ln>
        </p:spPr>
        <p:txBody>
          <a:bodyPr wrap="square">
            <a:spAutoFit/>
          </a:bodyPr>
          <a:lstStyle/>
          <a:p>
            <a:pPr>
              <a:lnSpc>
                <a:spcPct val="110000"/>
              </a:lnSpc>
            </a:pPr>
            <a:r>
              <a:rPr lang="en-US" altLang="zh-CN" sz="2400">
                <a:solidFill>
                  <a:srgbClr val="000000"/>
                </a:solidFill>
                <a:effectLst/>
                <a:latin typeface="Calibri"/>
                <a:ea typeface="DengXian"/>
              </a:rPr>
              <a:t>Results &amp; Discussion</a:t>
            </a:r>
            <a:endParaRPr lang="en-US" altLang="zh-CN" sz="2400">
              <a:solidFill>
                <a:schemeClr val="dk1"/>
              </a:solidFill>
              <a:effectLst/>
              <a:latin typeface="Calibri"/>
              <a:ea typeface="DengXian"/>
            </a:endParaRPr>
          </a:p>
        </p:txBody>
      </p:sp>
      <p:sp>
        <p:nvSpPr>
          <p:cNvPr id="13" name="TextBox 12"/>
          <p:cNvSpPr txBox="1"/>
          <p:nvPr/>
        </p:nvSpPr>
        <p:spPr>
          <a:xfrm rot="0" flipH="0" flipV="0">
            <a:off x="1726697" y="1380690"/>
            <a:ext cx="3400063" cy="361950"/>
          </a:xfrm>
          <a:prstGeom prst="rect">
            <a:avLst/>
          </a:prstGeom>
          <a:noFill/>
        </p:spPr>
        <p:txBody>
          <a:bodyPr wrap="square">
            <a:spAutoFit/>
          </a:bodyPr>
          <a:lstStyle/>
          <a:p>
            <a:pPr lvl="0"/>
            <a:r>
              <a:rPr lang="en-US" altLang="en-US">
                <a:solidFill>
                  <a:srgbClr val="9A0D14"/>
                </a:solidFill>
                <a:latin typeface="Calibri"/>
                <a:ea typeface="宋体"/>
              </a:rPr>
              <a:t>qualitative research </a:t>
            </a:r>
            <a:r>
              <a:rPr lang="en-US" altLang="en-US" sz="1800" b="0" i="0" strike="noStrike" spc="0">
                <a:solidFill>
                  <a:srgbClr val="9A0D14"/>
                </a:solidFill>
                <a:latin typeface="Calibri"/>
                <a:ea typeface="宋体"/>
              </a:rPr>
              <a:t>(</a:t>
            </a:r>
            <a:r>
              <a:rPr lang="en-US" altLang="en-US" sz="1800" b="0" i="0" strike="noStrike" spc="0">
                <a:solidFill>
                  <a:srgbClr val="9A0D14"/>
                </a:solidFill>
                <a:latin typeface="Calibri"/>
                <a:ea typeface="宋体"/>
              </a:rPr>
              <a:t>定性研究</a:t>
            </a:r>
            <a:r>
              <a:rPr lang="en-US" altLang="en-US" sz="1800" b="0" i="0" strike="noStrike" spc="0">
                <a:solidFill>
                  <a:srgbClr val="9A0D14"/>
                </a:solidFill>
                <a:latin typeface="Calibri"/>
                <a:ea typeface="宋体"/>
              </a:rPr>
              <a:t>)</a:t>
            </a:r>
          </a:p>
        </p:txBody>
      </p:sp>
      <p:sp>
        <p:nvSpPr>
          <p:cNvPr id="14" name="TextBox 13"/>
          <p:cNvSpPr txBox="1"/>
          <p:nvPr/>
        </p:nvSpPr>
        <p:spPr>
          <a:xfrm rot="0" flipH="0" flipV="0">
            <a:off x="1764000" y="3987746"/>
            <a:ext cx="3362760" cy="361950"/>
          </a:xfrm>
          <a:prstGeom prst="rect">
            <a:avLst/>
          </a:prstGeom>
          <a:noFill/>
        </p:spPr>
        <p:txBody>
          <a:bodyPr wrap="square">
            <a:spAutoFit/>
          </a:bodyPr>
          <a:lstStyle/>
          <a:p>
            <a:pPr lvl="0"/>
            <a:r>
              <a:rPr lang="en-US" altLang="en-US">
                <a:solidFill>
                  <a:srgbClr val="9A0D14"/>
                </a:solidFill>
                <a:latin typeface="Calibri"/>
                <a:ea typeface="宋体"/>
              </a:rPr>
              <a:t>quantitative research (</a:t>
            </a:r>
            <a:r>
              <a:rPr lang="zh-CN" altLang="zh-CN">
                <a:solidFill>
                  <a:srgbClr val="9A0D14"/>
                </a:solidFill>
                <a:latin typeface="Calibri"/>
                <a:ea typeface="宋体"/>
              </a:rPr>
              <a:t>定量研究</a:t>
            </a:r>
            <a:r>
              <a:rPr lang="en-US" altLang="en-US">
                <a:solidFill>
                  <a:srgbClr val="9A0D14"/>
                </a:solidFill>
                <a:latin typeface="Calibri"/>
                <a:ea typeface="宋体"/>
              </a:rPr>
              <a:t>)</a:t>
            </a:r>
          </a:p>
        </p:txBody>
      </p:sp>
      <p:sp>
        <p:nvSpPr>
          <p:cNvPr id="16" name="Arrow: Right 15"/>
          <p:cNvSpPr/>
          <p:nvPr/>
        </p:nvSpPr>
        <p:spPr>
          <a:xfrm rot="0" flipH="0" flipV="0">
            <a:off x="2988000" y="2874857"/>
            <a:ext cx="1169161" cy="131499"/>
          </a:xfrm>
          <a:prstGeom prst="rightArrow">
            <a:avLst/>
          </a:prstGeom>
          <a:solidFill>
            <a:srgbClr val="AE0D15"/>
          </a:solidFill>
          <a:ln w="25400">
            <a:solidFill>
              <a:srgbClr val="AE0D15"/>
            </a:solidFill>
            <a:prstDash val="solid"/>
          </a:ln>
        </p:spPr>
        <p:txBody>
          <a:bodyPr anchor="ctr"/>
          <a:lstStyle/>
          <a:p>
            <a:pPr algn="ctr"/>
            <a:endParaRPr lang="zh-CN" altLang="en-US">
              <a:solidFill>
                <a:schemeClr val="lt1"/>
              </a:solidFill>
            </a:endParaRPr>
          </a:p>
        </p:txBody>
      </p:sp>
      <p:sp>
        <p:nvSpPr>
          <p:cNvPr id="17" name="Arrow: Right 16"/>
          <p:cNvSpPr/>
          <p:nvPr/>
        </p:nvSpPr>
        <p:spPr>
          <a:xfrm rot="0" flipH="0" flipV="0">
            <a:off x="1642551" y="2868507"/>
            <a:ext cx="1169161" cy="131499"/>
          </a:xfrm>
          <a:prstGeom prst="rightArrow">
            <a:avLst/>
          </a:prstGeom>
          <a:solidFill>
            <a:srgbClr val="AE0D15"/>
          </a:solidFill>
          <a:ln w="25400">
            <a:solidFill>
              <a:srgbClr val="AE0D15"/>
            </a:solidFill>
            <a:prstDash val="solid"/>
          </a:ln>
        </p:spPr>
        <p:txBody>
          <a:bodyPr anchor="ctr"/>
          <a:lstStyle/>
          <a:p>
            <a:pPr algn="ctr"/>
            <a:endParaRPr lang="zh-CN" altLang="en-US">
              <a:solidFill>
                <a:schemeClr val="lt1"/>
              </a:solidFill>
            </a:endParaRPr>
          </a:p>
        </p:txBody>
      </p:sp>
      <p:sp>
        <p:nvSpPr>
          <p:cNvPr id="18" name="TextBox 17"/>
          <p:cNvSpPr txBox="1"/>
          <p:nvPr/>
        </p:nvSpPr>
        <p:spPr>
          <a:xfrm>
            <a:off x="6592630" y="2183278"/>
            <a:ext cx="2089150" cy="2101850"/>
          </a:xfrm>
          <a:prstGeom prst="rect">
            <a:avLst/>
          </a:prstGeom>
          <a:solidFill>
            <a:schemeClr val="lt1"/>
          </a:solidFill>
          <a:ln w="25400">
            <a:solidFill>
              <a:srgbClr val="A02225"/>
            </a:solidFill>
            <a:prstDash val="solid"/>
          </a:ln>
        </p:spPr>
        <p:txBody>
          <a:bodyPr wrap="square">
            <a:spAutoFit/>
          </a:bodyPr>
          <a:lstStyle/>
          <a:p>
            <a:pPr lvl="0">
              <a:lnSpc>
                <a:spcPct val="110000"/>
              </a:lnSpc>
            </a:pPr>
            <a:r>
              <a:rPr lang="en-US" altLang="en-US" sz="2400">
                <a:solidFill>
                  <a:srgbClr val="000000"/>
                </a:solidFill>
                <a:effectLst/>
                <a:latin typeface="Calibri"/>
                <a:ea typeface="DengXian"/>
              </a:rPr>
              <a:t>Other areas of interest:</a:t>
            </a:r>
          </a:p>
          <a:p>
            <a:pPr lvl="0">
              <a:lnSpc>
                <a:spcPct val="110000"/>
              </a:lnSpc>
            </a:pPr>
            <a:r>
              <a:rPr lang="en-US" altLang="en-US">
                <a:solidFill>
                  <a:srgbClr val="000000"/>
                </a:solidFill>
                <a:effectLst/>
                <a:latin typeface="Calibri"/>
                <a:ea typeface="DengXian"/>
              </a:rPr>
              <a:t>* Methodology (</a:t>
            </a:r>
            <a:r>
              <a:rPr lang="zh-CN" altLang="zh-CN">
                <a:solidFill>
                  <a:srgbClr val="000000"/>
                </a:solidFill>
                <a:effectLst/>
                <a:latin typeface="Calibri"/>
                <a:ea typeface="DengXian"/>
              </a:rPr>
              <a:t>研究方法</a:t>
            </a:r>
            <a:r>
              <a:rPr lang="en-US" altLang="en-US">
                <a:solidFill>
                  <a:srgbClr val="000000"/>
                </a:solidFill>
                <a:effectLst/>
                <a:latin typeface="Calibri"/>
                <a:ea typeface="DengXian"/>
              </a:rPr>
              <a:t>)</a:t>
            </a:r>
          </a:p>
          <a:p>
            <a:pPr lvl="0">
              <a:lnSpc>
                <a:spcPct val="110000"/>
              </a:lnSpc>
            </a:pPr>
            <a:r>
              <a:rPr lang="en-US" altLang="en-US">
                <a:solidFill>
                  <a:srgbClr val="000000"/>
                </a:solidFill>
                <a:effectLst/>
                <a:latin typeface="Calibri"/>
                <a:ea typeface="DengXian"/>
              </a:rPr>
              <a:t>* Reference List</a:t>
            </a:r>
          </a:p>
          <a:p>
            <a:pPr lvl="0">
              <a:lnSpc>
                <a:spcPct val="110000"/>
              </a:lnSpc>
            </a:pPr>
            <a:r>
              <a:rPr lang="zh-CN" altLang="zh-CN">
                <a:solidFill>
                  <a:srgbClr val="000000"/>
                </a:solidFill>
                <a:effectLst/>
                <a:latin typeface="Calibri"/>
                <a:ea typeface="DengXian"/>
              </a:rPr>
              <a:t>…</a:t>
            </a:r>
          </a:p>
        </p:txBody>
      </p:sp>
      <p:sp>
        <p:nvSpPr>
          <p:cNvPr id="19" name="Arrow: Right 18"/>
          <p:cNvSpPr/>
          <p:nvPr/>
        </p:nvSpPr>
        <p:spPr>
          <a:xfrm>
            <a:off x="5831189" y="2859881"/>
            <a:ext cx="684812" cy="95675"/>
          </a:xfrm>
          <a:prstGeom prst="rightArrow">
            <a:avLst/>
          </a:prstGeom>
          <a:solidFill>
            <a:srgbClr val="AE0D15"/>
          </a:solidFill>
          <a:ln w="25400">
            <a:solidFill>
              <a:srgbClr val="AE0D15"/>
            </a:solidFill>
            <a:prstDash val="solid"/>
          </a:ln>
        </p:spPr>
        <p:txBody>
          <a:bodyPr anchor="ctr"/>
          <a:lstStyle/>
          <a:p>
            <a:pPr algn="ctr"/>
            <a:endParaRPr lang="zh-CN" altLang="en-US">
              <a:solidFill>
                <a:schemeClr val="lt1"/>
              </a:solidFill>
            </a:endParaRPr>
          </a:p>
        </p:txBody>
      </p:sp>
      <p:sp>
        <p:nvSpPr>
          <p:cNvPr id="20"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defTabSz="1218565"/>
            <a:r>
              <a:rPr lang="en-US" altLang="zh-CN" sz="2400" b="1">
                <a:solidFill>
                  <a:srgbClr val="A02225"/>
                </a:solidFill>
              </a:rPr>
              <a:t>How to read articles?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p>
            <a:endParaRPr lang="zh-CN" altLang="en-US"/>
          </a:p>
        </p:txBody>
      </p:sp>
      <p:sp>
        <p:nvSpPr>
          <p:cNvPr id="3"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defTabSz="1218565"/>
            <a:r>
              <a:rPr lang="en-US" altLang="zh-CN" sz="2400" b="1">
                <a:solidFill>
                  <a:srgbClr val="A02225"/>
                </a:solidFill>
              </a:rPr>
              <a:t>How do we read an article?</a:t>
            </a:r>
          </a:p>
        </p:txBody>
      </p:sp>
      <p:pic>
        <p:nvPicPr>
          <p:cNvPr id="5" name="Picture 4"/>
          <p:cNvPicPr>
            <a:picLocks noChangeAspect="1"/>
          </p:cNvPicPr>
          <p:nvPr/>
        </p:nvPicPr>
        <p:blipFill>
          <a:blip r:embed="rId2"/>
          <a:stretch/>
        </p:blipFill>
        <p:spPr>
          <a:xfrm>
            <a:off x="539750" y="-794"/>
            <a:ext cx="7631233" cy="5719763"/>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fmla="">
                                          <p:val>
                                            <p:strVal val="#ppt_x"/>
                                          </p:val>
                                        </p:tav>
                                        <p:tav tm="100000" fmla="">
                                          <p:val>
                                            <p:strVal val="#ppt_x"/>
                                          </p:val>
                                        </p:tav>
                                      </p:tavLst>
                                    </p:anim>
                                    <p:anim calcmode="lin" valueType="num">
                                      <p:cBhvr>
                                        <p:cTn id="9" dur="500" fill="hold"/>
                                        <p:tgtEl>
                                          <p:spTgt spid="3"/>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0" t="0" r="0" b="60710"/>
          <a:stretch/>
        </p:blipFill>
        <p:spPr>
          <a:xfrm rot="0" flipH="0" flipV="0">
            <a:off x="96000" y="509775"/>
            <a:ext cx="4296523" cy="1907166"/>
          </a:xfrm>
          <a:prstGeom prst="rect">
            <a:avLst/>
          </a:prstGeom>
        </p:spPr>
      </p:pic>
      <p:pic>
        <p:nvPicPr>
          <p:cNvPr id="7" name="Picture 6"/>
          <p:cNvPicPr>
            <a:picLocks noChangeAspect="1"/>
          </p:cNvPicPr>
          <p:nvPr/>
        </p:nvPicPr>
        <p:blipFill>
          <a:blip r:embed="rId3"/>
          <a:stretch/>
        </p:blipFill>
        <p:spPr>
          <a:xfrm>
            <a:off x="294948" y="195450"/>
            <a:ext cx="1371600" cy="314325"/>
          </a:xfrm>
          <a:prstGeom prst="rect">
            <a:avLst/>
          </a:prstGeom>
        </p:spPr>
      </p:pic>
      <p:pic>
        <p:nvPicPr>
          <p:cNvPr id="8" name="Picture 4"/>
          <p:cNvPicPr>
            <a:picLocks noChangeAspect="1"/>
          </p:cNvPicPr>
          <p:nvPr/>
        </p:nvPicPr>
        <p:blipFill>
          <a:blip r:embed="rId4"/>
          <a:srcRect l="0" t="40986" r="0" b="0"/>
          <a:stretch/>
        </p:blipFill>
        <p:spPr>
          <a:xfrm rot="0" flipH="0" flipV="0">
            <a:off x="2852018" y="1397091"/>
            <a:ext cx="6292045" cy="419507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p:blipFill>
        <p:spPr>
          <a:xfrm rot="0" flipH="0" flipV="0">
            <a:off x="4076490" y="1563881"/>
            <a:ext cx="4901323" cy="3888000"/>
          </a:xfrm>
          <a:prstGeom prst="rect">
            <a:avLst/>
          </a:prstGeom>
        </p:spPr>
      </p:pic>
      <p:pic>
        <p:nvPicPr>
          <p:cNvPr id="9" name="Picture 8"/>
          <p:cNvPicPr>
            <a:picLocks noChangeAspect="1"/>
          </p:cNvPicPr>
          <p:nvPr/>
        </p:nvPicPr>
        <p:blipFill>
          <a:blip r:embed="rId3"/>
          <a:stretch/>
        </p:blipFill>
        <p:spPr>
          <a:xfrm rot="0" flipH="0" flipV="0">
            <a:off x="136939" y="437007"/>
            <a:ext cx="3859523" cy="396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pic>
        <p:nvPicPr>
          <p:cNvPr id="4" name=""/>
          <p:cNvPicPr>
            <a:picLocks noChangeAspect="1"/>
          </p:cNvPicPr>
          <p:nvPr/>
        </p:nvPicPr>
        <p:blipFill>
          <a:blip r:embed="rId2"/>
          <a:stretch/>
        </p:blipFill>
        <p:spPr>
          <a:xfrm rot="0" flipH="0" flipV="0">
            <a:off x="54460" y="60847"/>
            <a:ext cx="9035206" cy="55981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rot="0" flipH="0" flipV="0">
            <a:off x="755968" y="1946353"/>
            <a:ext cx="6612038" cy="1021735"/>
          </a:xfrm>
          <a:prstGeom prst="rect">
            <a:avLst/>
          </a:prstGeom>
          <a:noFill/>
          <a:ln>
            <a:noFill/>
          </a:ln>
          <a:effectLst/>
        </p:spPr>
        <p:txBody>
          <a:bodyPr vert="horz" wrap="square" lIns="91440" tIns="45720" rIns="91440" bIns="45720" numCol="1" anchor="ctr" anchorCtr="0"/>
          <a:lst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a:lstStyle>
          <a:p>
            <a:pPr lvl="0" algn="l">
              <a:lnSpc>
                <a:spcPct val="100000"/>
              </a:lnSpc>
            </a:pPr>
            <a:r>
              <a:rPr lang="en-US" altLang="en-US" sz="5500" b="1">
                <a:solidFill>
                  <a:srgbClr val="FFFFFF"/>
                </a:solidFill>
                <a:latin typeface="微软雅黑"/>
                <a:ea typeface="微软雅黑"/>
              </a:rPr>
              <a:t>How to get a useful paper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1740640" y="1201424"/>
            <a:ext cx="8502650" cy="70993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普通图书</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论文集、会议录</a:t>
            </a:r>
            <a:r>
              <a:rPr lang="en-US" altLang="en-US" sz="2400" b="0" i="0" strike="noStrike" spc="0">
                <a:solidFill>
                  <a:srgbClr val="000000"/>
                </a:solidFill>
                <a:latin typeface="Calibri"/>
                <a:ea typeface="Calibri"/>
              </a:rPr>
              <a:t> - Conference article</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报告</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学位论文</a:t>
            </a:r>
            <a:r>
              <a:rPr lang="en-US" altLang="en-US" sz="2400" b="0" i="0" strike="noStrike" spc="0">
                <a:solidFill>
                  <a:srgbClr val="000000"/>
                </a:solidFill>
                <a:latin typeface="Calibri"/>
                <a:ea typeface="Calibri"/>
              </a:rPr>
              <a:t> - Thesis</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专利文献</a:t>
            </a:r>
            <a:r>
              <a:rPr lang="en-US" altLang="en-US" sz="2400" b="0" i="0" strike="noStrike" spc="0">
                <a:solidFill>
                  <a:srgbClr val="000000"/>
                </a:solidFill>
                <a:latin typeface="Calibri"/>
                <a:ea typeface="Calibri"/>
              </a:rPr>
              <a:t> - Patent</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标准文献</a:t>
            </a:r>
            <a:r>
              <a:rPr lang="en-US" altLang="en-US" sz="2400" b="0" i="0" strike="noStrike" spc="0">
                <a:solidFill>
                  <a:srgbClr val="000000"/>
                </a:solidFill>
                <a:latin typeface="Calibri"/>
                <a:ea typeface="Calibri"/>
              </a:rPr>
              <a:t> - Standard</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专著中析出的文献</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期刊中析出的文献</a:t>
            </a:r>
            <a:r>
              <a:rPr lang="en-US" altLang="en-US" sz="2400" b="0" i="0" strike="noStrike" spc="0">
                <a:solidFill>
                  <a:srgbClr val="000000"/>
                </a:solidFill>
                <a:latin typeface="Calibri"/>
                <a:ea typeface="Calibri"/>
              </a:rPr>
              <a:t> - </a:t>
            </a:r>
            <a:r>
              <a:rPr lang="en-US" altLang="en-US" sz="2400">
                <a:latin typeface="Calibri"/>
                <a:ea typeface="Calibri"/>
              </a:rPr>
              <a:t>Journal article (</a:t>
            </a:r>
            <a:r>
              <a:rPr lang="zh-CN" altLang="zh-CN" sz="2400">
                <a:latin typeface="Calibri"/>
                <a:ea typeface="Calibri"/>
              </a:rPr>
              <a:t>学术期刊</a:t>
            </a:r>
            <a:r>
              <a:rPr lang="en-US" altLang="en-US" sz="2400">
                <a:latin typeface="Calibri"/>
                <a:ea typeface="Calibri"/>
              </a:rPr>
              <a:t>)</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报纸中析出的文献</a:t>
            </a:r>
          </a:p>
          <a:p>
            <a:pPr marL="457200" lvl="0" indent="-457200">
              <a:lnSpc>
                <a:spcPct val="110000"/>
              </a:lnSpc>
              <a:spcBef>
                <a:spcPts val="0"/>
              </a:spcBef>
              <a:spcAft>
                <a:spcPts val="300"/>
              </a:spcAft>
              <a:buClr>
                <a:srgbClr val="A02225"/>
              </a:buClr>
              <a:buAutoNum type="arabicPeriod" startAt="1"/>
            </a:pPr>
            <a:r>
              <a:rPr lang="zh-CN" altLang="zh-CN" sz="2400" b="0" i="0" strike="noStrike" spc="0">
                <a:solidFill>
                  <a:srgbClr val="000000"/>
                </a:solidFill>
                <a:latin typeface="Calibri"/>
                <a:ea typeface="Calibri"/>
              </a:rPr>
              <a:t>电子资源</a:t>
            </a: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a:p>
            <a:pPr marL="342900" lvl="0" indent="-342900">
              <a:lnSpc>
                <a:spcPct val="110000"/>
              </a:lnSpc>
              <a:spcBef>
                <a:spcPts val="0"/>
              </a:spcBef>
              <a:spcAft>
                <a:spcPts val="300"/>
              </a:spcAft>
              <a:buClr>
                <a:srgbClr val="A02225"/>
              </a:buClr>
              <a:buAutoNum type="arabicPeriod" startAt="1"/>
            </a:pPr>
            <a:endParaRPr lang="en-US" altLang="en-US" sz="24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Types of literature  </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Types of literature :: Standard  </a:t>
            </a:r>
          </a:p>
        </p:txBody>
      </p:sp>
      <p:pic>
        <p:nvPicPr>
          <p:cNvPr id="5" name=""/>
          <p:cNvPicPr>
            <a:picLocks noChangeAspect="1"/>
          </p:cNvPicPr>
          <p:nvPr/>
        </p:nvPicPr>
        <p:blipFill>
          <a:blip r:embed="rId2"/>
          <a:stretch/>
        </p:blipFill>
        <p:spPr>
          <a:xfrm rot="0" flipH="0" flipV="0">
            <a:off x="2011640" y="1159185"/>
            <a:ext cx="5120720" cy="4560642"/>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Before you begin</a:t>
            </a:r>
          </a:p>
        </p:txBody>
      </p:sp>
      <p:pic>
        <p:nvPicPr>
          <p:cNvPr id="5" name=""/>
          <p:cNvPicPr>
            <a:picLocks noChangeAspect="1"/>
          </p:cNvPicPr>
          <p:nvPr/>
        </p:nvPicPr>
        <p:blipFill>
          <a:blip r:embed="rId2"/>
          <a:stretch/>
        </p:blipFill>
        <p:spPr>
          <a:xfrm rot="0" flipH="0" flipV="0">
            <a:off x="990755" y="1202030"/>
            <a:ext cx="7162490" cy="3234083"/>
          </a:xfrm>
          <a:prstGeom prst="rect">
            <a:avLst/>
          </a:prstGeom>
        </p:spPr>
      </p:pic>
      <p:pic>
        <p:nvPicPr>
          <p:cNvPr id="6" name=""/>
          <p:cNvPicPr>
            <a:picLocks noChangeAspect="1"/>
          </p:cNvPicPr>
          <p:nvPr/>
        </p:nvPicPr>
        <p:blipFill>
          <a:blip r:embed="rId3"/>
          <a:stretch/>
        </p:blipFill>
        <p:spPr>
          <a:xfrm rot="0" flipH="0" flipV="0">
            <a:off x="990755" y="4551981"/>
            <a:ext cx="6251586" cy="517048"/>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Types of literature :: Patent  </a:t>
            </a:r>
          </a:p>
        </p:txBody>
      </p:sp>
      <p:pic>
        <p:nvPicPr>
          <p:cNvPr id="5" name=""/>
          <p:cNvPicPr>
            <a:picLocks noChangeAspect="1"/>
          </p:cNvPicPr>
          <p:nvPr/>
        </p:nvPicPr>
        <p:blipFill>
          <a:blip r:embed="rId2"/>
          <a:stretch/>
        </p:blipFill>
        <p:spPr>
          <a:xfrm rot="0" flipH="0" flipV="0">
            <a:off x="1265801" y="1205686"/>
            <a:ext cx="6917198" cy="4363262"/>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Types of literature :: Article  </a:t>
            </a:r>
          </a:p>
        </p:txBody>
      </p:sp>
      <p:pic>
        <p:nvPicPr>
          <p:cNvPr id="5" name=""/>
          <p:cNvPicPr>
            <a:picLocks noChangeAspect="1"/>
          </p:cNvPicPr>
          <p:nvPr/>
        </p:nvPicPr>
        <p:blipFill>
          <a:blip r:embed="rId2"/>
          <a:stretch/>
        </p:blipFill>
        <p:spPr>
          <a:xfrm rot="0" flipH="0" flipV="0">
            <a:off x="859838" y="1624100"/>
            <a:ext cx="6801117" cy="1453977"/>
          </a:xfrm>
          <a:prstGeom prst="rect">
            <a:avLst/>
          </a:prstGeom>
        </p:spPr>
      </p:pic>
      <p:sp>
        <p:nvSpPr>
          <p:cNvPr id="6" name="文本框 5"/>
          <p:cNvSpPr txBox="1"/>
          <p:nvPr/>
        </p:nvSpPr>
        <p:spPr>
          <a:xfrm rot="0" flipH="0" flipV="0">
            <a:off x="641414" y="1223963"/>
            <a:ext cx="3346450" cy="225425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a:t>
            </a:r>
            <a:r>
              <a:rPr lang="en-US" altLang="en-US" sz="2400">
                <a:latin typeface="Calibri"/>
                <a:ea typeface="Calibri"/>
              </a:rPr>
              <a:t>Journal article</a:t>
            </a: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r>
              <a:rPr lang="en-US" altLang="en-US" sz="2400">
                <a:latin typeface="Calibri"/>
                <a:ea typeface="Calibri"/>
              </a:rPr>
              <a:t> Conference article </a:t>
            </a:r>
          </a:p>
        </p:txBody>
      </p:sp>
      <p:pic>
        <p:nvPicPr>
          <p:cNvPr id="7" name=""/>
          <p:cNvPicPr>
            <a:picLocks noChangeAspect="1"/>
          </p:cNvPicPr>
          <p:nvPr/>
        </p:nvPicPr>
        <p:blipFill>
          <a:blip r:embed="rId3"/>
          <a:stretch/>
        </p:blipFill>
        <p:spPr>
          <a:xfrm rot="0" flipH="0" flipV="0">
            <a:off x="406171" y="3478213"/>
            <a:ext cx="8026859" cy="1708461"/>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Types of literature :: Thesis</a:t>
            </a:r>
          </a:p>
        </p:txBody>
      </p:sp>
      <p:pic>
        <p:nvPicPr>
          <p:cNvPr id="5" name=""/>
          <p:cNvPicPr>
            <a:picLocks noChangeAspect="1"/>
          </p:cNvPicPr>
          <p:nvPr/>
        </p:nvPicPr>
        <p:blipFill>
          <a:blip r:embed="rId2"/>
          <a:stretch/>
        </p:blipFill>
        <p:spPr>
          <a:xfrm rot="0" flipH="0" flipV="0">
            <a:off x="1505715" y="1227428"/>
            <a:ext cx="6132570" cy="4257736"/>
          </a:xfrm>
          <a:prstGeom prst="rect">
            <a:avLst/>
          </a:prstGeom>
          <a:ln w="12700">
            <a:solidFill>
              <a:srgbClr val="403ED6"/>
            </a:solidFill>
            <a:prstDash val="solid"/>
          </a:ln>
        </p:spPr>
      </p:pic>
      <p:sp>
        <p:nvSpPr>
          <p:cNvPr id="6" name=""/>
          <p:cNvSpPr txBox="0"/>
          <p:nvPr/>
        </p:nvSpPr>
        <p:spPr>
          <a:xfrm rot="0" flipH="0" flipV="0">
            <a:off x="2845683" y="3542187"/>
            <a:ext cx="1253948" cy="217207"/>
          </a:xfrm>
          <a:prstGeom prst="rect">
            <a:avLst/>
          </a:prstGeom>
          <a:noFill/>
          <a:ln w="12700">
            <a:solidFill>
              <a:srgbClr val="FF0000"/>
            </a:solidFill>
            <a:prstDash val="solid"/>
            <a:miter/>
          </a:ln>
        </p:spPr>
        <p:txBody>
          <a:bodyPr anchor="ctr"/>
          <a:lstStyle/>
          <a:p>
            <a:pPr algn="ctr"/>
            <a:endParaRP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539750" y="1368996"/>
            <a:ext cx="8502650" cy="71120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3600">
                <a:latin typeface="Calibri"/>
                <a:ea typeface="Calibri"/>
              </a:rPr>
              <a:t>Search Engine</a:t>
            </a:r>
          </a:p>
          <a:p>
            <a:pPr marL="742950" lvl="1" indent="-285750">
              <a:lnSpc>
                <a:spcPct val="110000"/>
              </a:lnSpc>
              <a:spcBef>
                <a:spcPts val="0"/>
              </a:spcBef>
              <a:spcAft>
                <a:spcPts val="300"/>
              </a:spcAft>
              <a:buClr>
                <a:srgbClr val="A02225"/>
              </a:buClr>
              <a:buFont typeface="Arial" charset="0"/>
              <a:buChar char="•"/>
            </a:pPr>
            <a:r>
              <a:rPr lang="en-US" altLang="en-US" sz="3600">
                <a:latin typeface="Calibri"/>
                <a:ea typeface="Calibri"/>
              </a:rPr>
              <a:t>Google</a:t>
            </a:r>
          </a:p>
          <a:p>
            <a:pPr marL="742950" lvl="1" indent="-285750">
              <a:lnSpc>
                <a:spcPct val="110000"/>
              </a:lnSpc>
              <a:spcBef>
                <a:spcPts val="0"/>
              </a:spcBef>
              <a:spcAft>
                <a:spcPts val="300"/>
              </a:spcAft>
              <a:buClr>
                <a:srgbClr val="A02225"/>
              </a:buClr>
              <a:buFont typeface="Arial" charset="0"/>
              <a:buChar char="•"/>
            </a:pPr>
            <a:r>
              <a:rPr lang="en-US" altLang="en-US" sz="3600">
                <a:latin typeface="Calibri"/>
                <a:ea typeface="Calibri"/>
              </a:rPr>
              <a:t>Bing</a:t>
            </a:r>
          </a:p>
          <a:p>
            <a:pPr marL="742950" lvl="1" indent="-285750">
              <a:lnSpc>
                <a:spcPct val="110000"/>
              </a:lnSpc>
              <a:spcBef>
                <a:spcPts val="0"/>
              </a:spcBef>
              <a:spcAft>
                <a:spcPts val="300"/>
              </a:spcAft>
              <a:buClr>
                <a:srgbClr val="A02225"/>
              </a:buClr>
              <a:buFont typeface="Arial" charset="0"/>
              <a:buChar char="•"/>
            </a:pPr>
            <a:r>
              <a:rPr lang="en-US" altLang="en-US" sz="3600">
                <a:latin typeface="Calibri"/>
                <a:ea typeface="Calibri"/>
              </a:rPr>
              <a:t>Baidu</a:t>
            </a:r>
          </a:p>
          <a:p>
            <a:pPr marL="742950" lvl="1" indent="-285750">
              <a:lnSpc>
                <a:spcPct val="110000"/>
              </a:lnSpc>
              <a:spcBef>
                <a:spcPts val="0"/>
              </a:spcBef>
              <a:spcAft>
                <a:spcPts val="300"/>
              </a:spcAft>
              <a:buClr>
                <a:srgbClr val="A02225"/>
              </a:buClr>
              <a:buFont typeface="Arial" charset="0"/>
              <a:buChar char="•"/>
            </a:pPr>
            <a:r>
              <a:rPr lang="en-US" altLang="en-US" sz="3600">
                <a:latin typeface="Calibri"/>
                <a:ea typeface="Calibri"/>
              </a:rPr>
              <a:t>Yahoo</a:t>
            </a:r>
          </a:p>
          <a:p>
            <a:pPr lvl="0">
              <a:lnSpc>
                <a:spcPct val="110000"/>
              </a:lnSpc>
              <a:spcBef>
                <a:spcPts val="0"/>
              </a:spcBef>
              <a:spcAft>
                <a:spcPts val="300"/>
              </a:spcAft>
              <a:buClr>
                <a:srgbClr val="A02225"/>
              </a:buCl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Where to find it?</a:t>
            </a:r>
          </a:p>
        </p:txBody>
      </p:sp>
      <p:pic>
        <p:nvPicPr>
          <p:cNvPr id="7" name=""/>
          <p:cNvPicPr>
            <a:picLocks noChangeAspect="1"/>
          </p:cNvPicPr>
          <p:nvPr/>
        </p:nvPicPr>
        <p:blipFill>
          <a:blip r:embed="rId2"/>
          <a:stretch/>
        </p:blipFill>
        <p:spPr>
          <a:xfrm rot="0" flipH="0" flipV="0">
            <a:off x="5203185" y="1798597"/>
            <a:ext cx="2809610" cy="2809610"/>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539750" y="1195839"/>
            <a:ext cx="8188984" cy="41084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2800">
                <a:latin typeface="Calibri"/>
                <a:ea typeface="Calibri"/>
              </a:rPr>
              <a:t>Academic index platform / Publisher's website</a:t>
            </a:r>
          </a:p>
          <a:p>
            <a:pPr marL="1200150" lvl="2" indent="-285750">
              <a:lnSpc>
                <a:spcPct val="110000"/>
              </a:lnSpc>
              <a:spcBef>
                <a:spcPts val="0"/>
              </a:spcBef>
              <a:spcAft>
                <a:spcPts val="300"/>
              </a:spcAft>
              <a:buClr>
                <a:srgbClr val="A02225"/>
              </a:buClr>
              <a:buFont typeface="Arial" charset="0"/>
              <a:buChar char="•"/>
            </a:pPr>
            <a:endParaRPr lang="en-US" altLang="en-US" sz="2800">
              <a:latin typeface="Calibri"/>
              <a:ea typeface="Calibri"/>
            </a:endParaRPr>
          </a:p>
          <a:p>
            <a:pPr lvl="0">
              <a:lnSpc>
                <a:spcPct val="110000"/>
              </a:lnSpc>
              <a:spcBef>
                <a:spcPts val="0"/>
              </a:spcBef>
              <a:spcAft>
                <a:spcPts val="300"/>
              </a:spcAft>
              <a:buClr>
                <a:srgbClr val="A02225"/>
              </a:buClr>
            </a:pPr>
            <a:endParaRPr lang="en-US" altLang="en-US" sz="28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8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8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800">
              <a:latin typeface="Calibri"/>
              <a:ea typeface="Calibri"/>
            </a:endParaRPr>
          </a:p>
          <a:p>
            <a:pPr marL="0" lvl="0" indent="0">
              <a:lnSpc>
                <a:spcPct val="110000"/>
              </a:lnSpc>
              <a:spcBef>
                <a:spcPts val="0"/>
              </a:spcBef>
              <a:spcAft>
                <a:spcPts val="300"/>
              </a:spcAft>
              <a:buClr>
                <a:srgbClr val="A02225"/>
              </a:buClr>
              <a:buNone/>
            </a:pPr>
            <a:endParaRPr lang="en-US" altLang="en-US" sz="28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8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Where to find it?</a:t>
            </a:r>
          </a:p>
        </p:txBody>
      </p:sp>
      <p:pic>
        <p:nvPicPr>
          <p:cNvPr id="7" name=""/>
          <p:cNvPicPr>
            <a:picLocks noChangeAspect="1"/>
          </p:cNvPicPr>
          <p:nvPr/>
        </p:nvPicPr>
        <p:blipFill>
          <a:blip r:embed="rId2"/>
          <a:stretch/>
        </p:blipFill>
        <p:spPr>
          <a:xfrm rot="0" flipH="0" flipV="0">
            <a:off x="406897" y="1980811"/>
            <a:ext cx="3561846" cy="627777"/>
          </a:xfrm>
          <a:prstGeom prst="rect">
            <a:avLst/>
          </a:prstGeom>
        </p:spPr>
      </p:pic>
      <p:pic>
        <p:nvPicPr>
          <p:cNvPr id="8" name=""/>
          <p:cNvPicPr>
            <a:picLocks noChangeAspect="1"/>
          </p:cNvPicPr>
          <p:nvPr/>
        </p:nvPicPr>
        <p:blipFill>
          <a:blip r:embed="rId3"/>
          <a:stretch/>
        </p:blipFill>
        <p:spPr>
          <a:xfrm rot="0" flipH="0" flipV="0">
            <a:off x="293039" y="2927014"/>
            <a:ext cx="966995" cy="1064157"/>
          </a:xfrm>
          <a:prstGeom prst="rect">
            <a:avLst/>
          </a:prstGeom>
        </p:spPr>
      </p:pic>
      <p:pic>
        <p:nvPicPr>
          <p:cNvPr id="9" name=""/>
          <p:cNvPicPr>
            <a:picLocks noChangeAspect="1"/>
          </p:cNvPicPr>
          <p:nvPr/>
        </p:nvPicPr>
        <p:blipFill>
          <a:blip r:embed="rId4"/>
          <a:stretch/>
        </p:blipFill>
        <p:spPr>
          <a:xfrm rot="0" flipH="0" flipV="0">
            <a:off x="1481368" y="2945616"/>
            <a:ext cx="3152874" cy="1045555"/>
          </a:xfrm>
          <a:prstGeom prst="rect">
            <a:avLst/>
          </a:prstGeom>
        </p:spPr>
      </p:pic>
      <p:pic>
        <p:nvPicPr>
          <p:cNvPr id="10" name=""/>
          <p:cNvPicPr>
            <a:picLocks noChangeAspect="1"/>
          </p:cNvPicPr>
          <p:nvPr/>
        </p:nvPicPr>
        <p:blipFill>
          <a:blip r:embed="rId5"/>
          <a:stretch/>
        </p:blipFill>
        <p:spPr>
          <a:xfrm rot="0" flipH="0" flipV="0">
            <a:off x="5263042" y="1873396"/>
            <a:ext cx="3185274" cy="1197949"/>
          </a:xfrm>
          <a:prstGeom prst="rect">
            <a:avLst/>
          </a:prstGeom>
        </p:spPr>
      </p:pic>
      <p:pic>
        <p:nvPicPr>
          <p:cNvPr id="11" name=""/>
          <p:cNvPicPr>
            <a:picLocks noChangeAspect="1"/>
          </p:cNvPicPr>
          <p:nvPr/>
        </p:nvPicPr>
        <p:blipFill>
          <a:blip r:embed="rId6"/>
          <a:srcRect l="0" t="19352" r="0" b="23457"/>
          <a:stretch/>
        </p:blipFill>
        <p:spPr>
          <a:xfrm rot="0" flipH="0" flipV="0">
            <a:off x="5263042" y="3576043"/>
            <a:ext cx="2857500" cy="1634230"/>
          </a:xfrm>
          <a:prstGeom prst="rect">
            <a:avLst/>
          </a:prstGeom>
        </p:spPr>
      </p:pic>
      <p:pic>
        <p:nvPicPr>
          <p:cNvPr id="12" name=""/>
          <p:cNvPicPr>
            <a:picLocks noChangeAspect="1"/>
          </p:cNvPicPr>
          <p:nvPr/>
        </p:nvPicPr>
        <p:blipFill>
          <a:blip r:embed="rId7"/>
          <a:stretch/>
        </p:blipFill>
        <p:spPr>
          <a:xfrm rot="0" flipH="0" flipV="0">
            <a:off x="1143783" y="3927500"/>
            <a:ext cx="3275817" cy="1637908"/>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502650" cy="73533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3600">
                <a:latin typeface="Calibri"/>
                <a:ea typeface="Calibri"/>
              </a:rPr>
              <a:t>Scholar platform</a:t>
            </a:r>
          </a:p>
          <a:p>
            <a:pPr marL="742950" lvl="1" indent="-285750">
              <a:lnSpc>
                <a:spcPct val="110000"/>
              </a:lnSpc>
              <a:spcBef>
                <a:spcPts val="0"/>
              </a:spcBef>
              <a:spcAft>
                <a:spcPts val="300"/>
              </a:spcAft>
              <a:buClr>
                <a:srgbClr val="A02225"/>
              </a:buClr>
              <a:buFont typeface="Arial" charset="0"/>
              <a:buChar char="•"/>
            </a:pPr>
            <a:r>
              <a:rPr lang="en-US" altLang="en-US" sz="3200">
                <a:latin typeface="Calibri"/>
                <a:ea typeface="Calibri"/>
              </a:rPr>
              <a:t>Google Scholar</a:t>
            </a:r>
          </a:p>
          <a:p>
            <a:pPr marL="1200150" lvl="2" indent="-285750">
              <a:lnSpc>
                <a:spcPct val="110000"/>
              </a:lnSpc>
              <a:spcBef>
                <a:spcPts val="0"/>
              </a:spcBef>
              <a:spcAft>
                <a:spcPts val="300"/>
              </a:spcAft>
              <a:buClr>
                <a:srgbClr val="A02225"/>
              </a:buClr>
              <a:buFont typeface="Arial" charset="0"/>
              <a:buChar char="•"/>
            </a:pPr>
            <a:r>
              <a:rPr lang="en-US" altLang="en-US" sz="3200">
                <a:latin typeface="Calibri"/>
                <a:ea typeface="Calibri"/>
              </a:rPr>
              <a:t>scholar.google.com</a:t>
            </a:r>
          </a:p>
          <a:p>
            <a:pPr marL="742950" lvl="1" indent="-285750">
              <a:lnSpc>
                <a:spcPct val="110000"/>
              </a:lnSpc>
              <a:spcBef>
                <a:spcPts val="0"/>
              </a:spcBef>
              <a:spcAft>
                <a:spcPts val="300"/>
              </a:spcAft>
              <a:buClr>
                <a:srgbClr val="A02225"/>
              </a:buClr>
              <a:buFont typeface="Arial" charset="0"/>
              <a:buChar char="•"/>
            </a:pPr>
            <a:r>
              <a:rPr lang="zh-CN" altLang="zh-CN" sz="3200">
                <a:latin typeface="Calibri"/>
                <a:ea typeface="Calibri"/>
              </a:rPr>
              <a:t>百度学术</a:t>
            </a:r>
          </a:p>
          <a:p>
            <a:pPr marL="1200150" lvl="2" indent="-285750">
              <a:lnSpc>
                <a:spcPct val="110000"/>
              </a:lnSpc>
              <a:spcBef>
                <a:spcPts val="0"/>
              </a:spcBef>
              <a:spcAft>
                <a:spcPts val="300"/>
              </a:spcAft>
              <a:buClr>
                <a:srgbClr val="A02225"/>
              </a:buClr>
              <a:buFont typeface="Arial" charset="0"/>
              <a:buChar char="•"/>
            </a:pPr>
            <a:r>
              <a:rPr lang="en-US" altLang="en-US" sz="3200">
                <a:latin typeface="Calibri"/>
                <a:ea typeface="Calibri"/>
              </a:rPr>
              <a:t>xueshu.baidu.com</a:t>
            </a:r>
          </a:p>
          <a:p>
            <a:pPr marL="742950" lvl="1" indent="-285750">
              <a:lnSpc>
                <a:spcPct val="110000"/>
              </a:lnSpc>
              <a:spcBef>
                <a:spcPts val="0"/>
              </a:spcBef>
              <a:spcAft>
                <a:spcPts val="300"/>
              </a:spcAft>
              <a:buClr>
                <a:srgbClr val="A02225"/>
              </a:buClr>
              <a:buFont typeface="Arial" charset="0"/>
              <a:buChar char="•"/>
            </a:pPr>
            <a:r>
              <a:rPr lang="zh-CN" altLang="zh-CN" sz="3200">
                <a:latin typeface="Calibri"/>
                <a:ea typeface="Calibri"/>
              </a:rPr>
              <a:t>中国知网</a:t>
            </a:r>
          </a:p>
          <a:p>
            <a:pPr marL="1200150" lvl="2" indent="-285750">
              <a:lnSpc>
                <a:spcPct val="110000"/>
              </a:lnSpc>
              <a:spcBef>
                <a:spcPts val="0"/>
              </a:spcBef>
              <a:spcAft>
                <a:spcPts val="300"/>
              </a:spcAft>
              <a:buClr>
                <a:srgbClr val="A02225"/>
              </a:buClr>
              <a:buFont typeface="Arial" charset="0"/>
              <a:buChar char="•"/>
            </a:pPr>
            <a:r>
              <a:rPr lang="en-US" altLang="en-US" sz="3200">
                <a:latin typeface="Calibri"/>
                <a:ea typeface="Calibri"/>
              </a:rPr>
              <a:t>www.cnki.net</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Where to find it?</a:t>
            </a:r>
          </a:p>
        </p:txBody>
      </p:sp>
      <p:pic>
        <p:nvPicPr>
          <p:cNvPr id="7" name=""/>
          <p:cNvPicPr>
            <a:picLocks noChangeAspect="1"/>
          </p:cNvPicPr>
          <p:nvPr/>
        </p:nvPicPr>
        <p:blipFill>
          <a:blip r:embed="rId2"/>
          <a:stretch/>
        </p:blipFill>
        <p:spPr>
          <a:xfrm rot="0" flipH="0" flipV="0">
            <a:off x="4926128" y="1978696"/>
            <a:ext cx="3179745" cy="534130"/>
          </a:xfrm>
          <a:prstGeom prst="rect">
            <a:avLst/>
          </a:prstGeom>
        </p:spPr>
      </p:pic>
      <p:pic>
        <p:nvPicPr>
          <p:cNvPr id="8" name=""/>
          <p:cNvPicPr>
            <a:picLocks noChangeAspect="1"/>
          </p:cNvPicPr>
          <p:nvPr/>
        </p:nvPicPr>
        <p:blipFill>
          <a:blip r:embed="rId3"/>
          <a:stretch/>
        </p:blipFill>
        <p:spPr>
          <a:xfrm rot="0" flipH="0" flipV="0">
            <a:off x="5633526" y="3409673"/>
            <a:ext cx="2083332" cy="647283"/>
          </a:xfrm>
          <a:prstGeom prst="rect">
            <a:avLst/>
          </a:prstGeom>
        </p:spPr>
      </p:pic>
      <p:pic>
        <p:nvPicPr>
          <p:cNvPr id="9" name=""/>
          <p:cNvPicPr>
            <a:picLocks noChangeAspect="1"/>
          </p:cNvPicPr>
          <p:nvPr/>
        </p:nvPicPr>
        <p:blipFill>
          <a:blip r:embed="rId4"/>
          <a:srcRect l="7469" t="29045" r="6086" b="28215"/>
          <a:stretch/>
        </p:blipFill>
        <p:spPr>
          <a:xfrm rot="0" flipH="0" flipV="0">
            <a:off x="5025674" y="4614116"/>
            <a:ext cx="3491201" cy="863059"/>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502650" cy="38354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Step 1: Set your Keywords</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How to find it?</a:t>
            </a:r>
          </a:p>
        </p:txBody>
      </p:sp>
      <p:pic>
        <p:nvPicPr>
          <p:cNvPr id="7" name=""/>
          <p:cNvPicPr>
            <a:picLocks noChangeAspect="1"/>
          </p:cNvPicPr>
          <p:nvPr/>
        </p:nvPicPr>
        <p:blipFill>
          <a:blip r:embed="rId2"/>
          <a:stretch/>
        </p:blipFill>
        <p:spPr>
          <a:xfrm rot="0" flipH="0" flipV="0">
            <a:off x="64" y="1981454"/>
            <a:ext cx="9144000" cy="382772"/>
          </a:xfrm>
          <a:prstGeom prst="rect">
            <a:avLst/>
          </a:prstGeom>
        </p:spPr>
      </p:pic>
      <p:pic>
        <p:nvPicPr>
          <p:cNvPr id="8" name=""/>
          <p:cNvPicPr>
            <a:picLocks noChangeAspect="1"/>
          </p:cNvPicPr>
          <p:nvPr/>
        </p:nvPicPr>
        <p:blipFill>
          <a:blip r:embed="rId3"/>
          <a:stretch/>
        </p:blipFill>
        <p:spPr>
          <a:xfrm rot="0" flipH="0" flipV="0">
            <a:off x="64" y="2859088"/>
            <a:ext cx="9144000" cy="528484"/>
          </a:xfrm>
          <a:prstGeom prst="rect">
            <a:avLst/>
          </a:prstGeom>
        </p:spPr>
      </p:pic>
      <p:pic>
        <p:nvPicPr>
          <p:cNvPr id="9" name=""/>
          <p:cNvPicPr>
            <a:picLocks noChangeAspect="1"/>
          </p:cNvPicPr>
          <p:nvPr/>
        </p:nvPicPr>
        <p:blipFill>
          <a:blip r:embed="rId4"/>
          <a:stretch/>
        </p:blipFill>
        <p:spPr>
          <a:xfrm rot="0" flipH="0" flipV="0">
            <a:off x="81188" y="3806466"/>
            <a:ext cx="8676823" cy="589234"/>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2019161" y="0"/>
            <a:ext cx="5105678" cy="57197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rot="0" flipH="0" flipV="0">
            <a:off x="64" y="944698"/>
            <a:ext cx="9144000" cy="868559"/>
          </a:xfrm>
          <a:prstGeom prst="rect">
            <a:avLst/>
          </a:prstGeom>
        </p:spPr>
      </p:pic>
      <p:pic>
        <p:nvPicPr>
          <p:cNvPr id="6" name=""/>
          <p:cNvPicPr>
            <a:picLocks noChangeAspect="1"/>
          </p:cNvPicPr>
          <p:nvPr/>
        </p:nvPicPr>
        <p:blipFill>
          <a:blip r:embed="rId3"/>
          <a:stretch/>
        </p:blipFill>
        <p:spPr>
          <a:xfrm rot="0" flipH="0" flipV="0">
            <a:off x="64" y="1745063"/>
            <a:ext cx="9144000" cy="864867"/>
          </a:xfrm>
          <a:prstGeom prst="rect">
            <a:avLst/>
          </a:prstGeom>
        </p:spPr>
      </p:pic>
      <p:pic>
        <p:nvPicPr>
          <p:cNvPr id="7" name=""/>
          <p:cNvPicPr>
            <a:picLocks noChangeAspect="1"/>
          </p:cNvPicPr>
          <p:nvPr/>
        </p:nvPicPr>
        <p:blipFill>
          <a:blip r:embed="rId4"/>
          <a:stretch/>
        </p:blipFill>
        <p:spPr>
          <a:xfrm rot="0" flipH="0" flipV="0">
            <a:off x="528180" y="3102303"/>
            <a:ext cx="8229600" cy="520700"/>
          </a:xfrm>
          <a:prstGeom prst="rect">
            <a:avLst/>
          </a:prstGeom>
        </p:spPr>
      </p:pic>
      <p:pic>
        <p:nvPicPr>
          <p:cNvPr id="8" name=""/>
          <p:cNvPicPr>
            <a:picLocks noChangeAspect="1"/>
          </p:cNvPicPr>
          <p:nvPr/>
        </p:nvPicPr>
        <p:blipFill>
          <a:blip r:embed="rId5"/>
          <a:stretch/>
        </p:blipFill>
        <p:spPr>
          <a:xfrm rot="0" flipH="0" flipV="0">
            <a:off x="64" y="3623003"/>
            <a:ext cx="9144000" cy="4307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912929"/>
            <a:ext cx="9144000" cy="38939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Before you begin</a:t>
            </a:r>
          </a:p>
        </p:txBody>
      </p:sp>
      <p:sp>
        <p:nvSpPr>
          <p:cNvPr id="5" name="文本框 5"/>
          <p:cNvSpPr txBox="1"/>
          <p:nvPr/>
        </p:nvSpPr>
        <p:spPr>
          <a:xfrm rot="0" flipH="0" flipV="0">
            <a:off x="454025" y="1154748"/>
            <a:ext cx="8235950" cy="15557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buClr>
                <a:srgbClr val="A02225"/>
              </a:buClr>
              <a:buFont typeface="Arial" charset="0"/>
              <a:buChar char="•"/>
            </a:pPr>
            <a:r>
              <a:rPr lang="en-US" altLang="en-US" sz="3200" b="0" i="0" strike="noStrike" spc="0">
                <a:solidFill>
                  <a:srgbClr val="000000"/>
                </a:solidFill>
                <a:latin typeface="Arial"/>
                <a:ea typeface="宋体"/>
              </a:rPr>
              <a:t>If I have seen further than others, it is by standing upon the shoulders of giants. </a:t>
            </a:r>
          </a:p>
          <a:p>
            <a:pPr marL="3657600" lvl="8" indent="0">
              <a:buClr>
                <a:srgbClr val="A02225"/>
              </a:buClr>
              <a:buNone/>
            </a:pPr>
            <a:r>
              <a:rPr lang="en-US" altLang="en-US" sz="3200" b="0" i="1" strike="noStrike" spc="0">
                <a:solidFill>
                  <a:srgbClr val="000000"/>
                </a:solidFill>
                <a:latin typeface="Arial"/>
                <a:ea typeface="宋体"/>
              </a:rPr>
              <a:t>-- </a:t>
            </a:r>
            <a:r>
              <a:rPr lang="en-US" altLang="en-US" sz="3200" b="0" i="1" strike="noStrike" spc="0">
                <a:solidFill>
                  <a:srgbClr val="000000"/>
                </a:solidFill>
                <a:latin typeface="Arial"/>
                <a:ea typeface="宋体"/>
              </a:rPr>
              <a:t>Isaac Newton</a:t>
            </a:r>
          </a:p>
        </p:txBody>
      </p:sp>
      <p:pic>
        <p:nvPicPr>
          <p:cNvPr id="6" name=""/>
          <p:cNvPicPr>
            <a:picLocks noChangeAspect="1"/>
          </p:cNvPicPr>
          <p:nvPr/>
        </p:nvPicPr>
        <p:blipFill>
          <a:blip r:embed="rId3"/>
          <a:stretch/>
        </p:blipFill>
        <p:spPr>
          <a:xfrm rot="0" flipH="0" flipV="0">
            <a:off x="2669968" y="2628524"/>
            <a:ext cx="6088619" cy="3036698"/>
          </a:xfrm>
          <a:prstGeom prst="rect">
            <a:avLst/>
          </a:prstGeom>
          <a:noFill/>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502650" cy="42100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Step 2: The reference from references</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2800">
              <a:latin typeface="Calibri"/>
              <a:ea typeface="Calibri"/>
            </a:endParaRPr>
          </a:p>
          <a:p>
            <a:pPr marL="0" lvl="0" indent="0">
              <a:lnSpc>
                <a:spcPct val="110000"/>
              </a:lnSpc>
              <a:spcBef>
                <a:spcPts val="0"/>
              </a:spcBef>
              <a:spcAft>
                <a:spcPts val="300"/>
              </a:spcAft>
              <a:buClr>
                <a:srgbClr val="A02225"/>
              </a:buClr>
              <a:buNone/>
            </a:pPr>
            <a:r>
              <a:rPr lang="en-US" altLang="en-US" sz="2800">
                <a:latin typeface="Calibri"/>
                <a:ea typeface="Calibri"/>
              </a:rPr>
              <a:t>page 34,</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How to find it?</a:t>
            </a:r>
          </a:p>
        </p:txBody>
      </p:sp>
      <p:pic>
        <p:nvPicPr>
          <p:cNvPr id="7" name=""/>
          <p:cNvPicPr>
            <a:picLocks noChangeAspect="1"/>
          </p:cNvPicPr>
          <p:nvPr/>
        </p:nvPicPr>
        <p:blipFill>
          <a:blip r:embed="rId2"/>
          <a:stretch/>
        </p:blipFill>
        <p:spPr>
          <a:xfrm rot="0" flipH="0" flipV="0">
            <a:off x="2301311" y="3083712"/>
            <a:ext cx="6149503" cy="2472990"/>
          </a:xfrm>
          <a:prstGeom prst="rect">
            <a:avLst/>
          </a:prstGeom>
        </p:spPr>
      </p:pic>
      <p:pic>
        <p:nvPicPr>
          <p:cNvPr id="8" name=""/>
          <p:cNvPicPr>
            <a:picLocks noChangeAspect="1"/>
          </p:cNvPicPr>
          <p:nvPr/>
        </p:nvPicPr>
        <p:blipFill>
          <a:blip r:embed="rId3"/>
          <a:stretch/>
        </p:blipFill>
        <p:spPr>
          <a:xfrm rot="0" flipH="0" flipV="0">
            <a:off x="904884" y="2146825"/>
            <a:ext cx="6384661" cy="786073"/>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pic>
        <p:nvPicPr>
          <p:cNvPr id="4" name=""/>
          <p:cNvPicPr>
            <a:picLocks noChangeAspect="1"/>
          </p:cNvPicPr>
          <p:nvPr/>
        </p:nvPicPr>
        <p:blipFill>
          <a:blip r:embed="rId2"/>
          <a:stretch/>
        </p:blipFill>
        <p:spPr>
          <a:xfrm rot="0" flipH="0" flipV="0">
            <a:off x="262528" y="212664"/>
            <a:ext cx="6055104" cy="1020335"/>
          </a:xfrm>
          <a:prstGeom prst="rect">
            <a:avLst/>
          </a:prstGeom>
        </p:spPr>
      </p:pic>
      <p:pic>
        <p:nvPicPr>
          <p:cNvPr id="5" name=""/>
          <p:cNvPicPr>
            <a:picLocks noChangeAspect="1"/>
          </p:cNvPicPr>
          <p:nvPr/>
        </p:nvPicPr>
        <p:blipFill>
          <a:blip r:embed="rId3"/>
          <a:stretch/>
        </p:blipFill>
        <p:spPr>
          <a:xfrm rot="0" flipH="0" flipV="0">
            <a:off x="64" y="1233000"/>
            <a:ext cx="9144000" cy="1587231"/>
          </a:xfrm>
          <a:prstGeom prst="rect">
            <a:avLst/>
          </a:prstGeom>
        </p:spPr>
      </p:pic>
      <p:pic>
        <p:nvPicPr>
          <p:cNvPr id="6" name=""/>
          <p:cNvPicPr>
            <a:picLocks noChangeAspect="1"/>
          </p:cNvPicPr>
          <p:nvPr/>
        </p:nvPicPr>
        <p:blipFill>
          <a:blip r:embed="rId4"/>
          <a:stretch/>
        </p:blipFill>
        <p:spPr>
          <a:xfrm rot="0" flipH="0" flipV="0">
            <a:off x="3033038" y="2898431"/>
            <a:ext cx="5608248" cy="275744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623300" cy="59309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Onilne website:</a:t>
            </a:r>
          </a:p>
          <a:p>
            <a:pPr marL="742950" lvl="1" indent="-285750">
              <a:lnSpc>
                <a:spcPct val="110000"/>
              </a:lnSpc>
              <a:spcBef>
                <a:spcPts val="0"/>
              </a:spcBef>
              <a:spcAft>
                <a:spcPts val="300"/>
              </a:spcAft>
              <a:buClr>
                <a:srgbClr val="A02225"/>
              </a:buClr>
              <a:buFont typeface="Arial" charset="0"/>
              <a:buChar char="•"/>
            </a:pPr>
            <a:r>
              <a:rPr lang="en-US" altLang="en-US" sz="2800">
                <a:latin typeface="Calibri"/>
                <a:ea typeface="Calibri"/>
              </a:rPr>
              <a:t>Just write down its URL(I mean, link address)</a:t>
            </a:r>
          </a:p>
          <a:p>
            <a:pPr lvl="0">
              <a:lnSpc>
                <a:spcPct val="110000"/>
              </a:lnSpc>
              <a:spcBef>
                <a:spcPts val="0"/>
              </a:spcBef>
              <a:spcAft>
                <a:spcPts val="300"/>
              </a:spcAft>
              <a:buClr>
                <a:srgbClr val="A02225"/>
              </a:buClr>
              <a:buFont typeface="Arial" charset="0"/>
              <a:buChar char="•"/>
            </a:pPr>
            <a:r>
              <a:rPr lang="en-US" altLang="en-US" sz="3200">
                <a:latin typeface="Calibri"/>
                <a:ea typeface="Calibri"/>
              </a:rPr>
              <a:t> Other materials:</a:t>
            </a:r>
          </a:p>
          <a:p>
            <a:pPr marL="742950" lvl="1" indent="-285750">
              <a:lnSpc>
                <a:spcPct val="110000"/>
              </a:lnSpc>
              <a:spcBef>
                <a:spcPts val="0"/>
              </a:spcBef>
              <a:spcAft>
                <a:spcPts val="300"/>
              </a:spcAft>
              <a:buClr>
                <a:srgbClr val="A02225"/>
              </a:buClr>
              <a:buFont typeface="Arial" charset="0"/>
              <a:buChar char="•"/>
            </a:pPr>
            <a:r>
              <a:rPr lang="en-US" altLang="en-US" sz="3600">
                <a:latin typeface="Calibri"/>
                <a:ea typeface="Calibri"/>
              </a:rPr>
              <a:t>Hoho, great challenge for you ...</a:t>
            </a:r>
          </a:p>
          <a:p>
            <a:pPr marL="1200150" lvl="2" indent="-285750">
              <a:lnSpc>
                <a:spcPct val="110000"/>
              </a:lnSpc>
              <a:spcBef>
                <a:spcPts val="0"/>
              </a:spcBef>
              <a:spcAft>
                <a:spcPts val="300"/>
              </a:spcAft>
              <a:buClr>
                <a:srgbClr val="A02225"/>
              </a:buClr>
              <a:buFont typeface="Arial" charset="0"/>
              <a:buChar char="•"/>
            </a:pPr>
            <a:r>
              <a:rPr lang="en-US" altLang="en-US" sz="2800">
                <a:latin typeface="Calibri"/>
                <a:ea typeface="Calibri"/>
              </a:rPr>
              <a:t>Maybe not free...</a:t>
            </a:r>
          </a:p>
          <a:p>
            <a:pPr marL="1200150" lvl="2" indent="-285750">
              <a:lnSpc>
                <a:spcPct val="110000"/>
              </a:lnSpc>
              <a:spcBef>
                <a:spcPts val="0"/>
              </a:spcBef>
              <a:spcAft>
                <a:spcPts val="300"/>
              </a:spcAft>
              <a:buClr>
                <a:srgbClr val="A02225"/>
              </a:buClr>
              <a:buFont typeface="Arial" charset="0"/>
              <a:buChar char="•"/>
            </a:pPr>
            <a:r>
              <a:rPr lang="en-US" altLang="en-US" sz="2800">
                <a:latin typeface="Calibri"/>
                <a:ea typeface="Calibri"/>
              </a:rPr>
              <a:t>Maybe need a spacial acount...</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The way to access</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Download by offical source</a:t>
            </a:r>
          </a:p>
        </p:txBody>
      </p:sp>
      <p:pic>
        <p:nvPicPr>
          <p:cNvPr id="5" name=""/>
          <p:cNvPicPr>
            <a:picLocks noChangeAspect="1"/>
          </p:cNvPicPr>
          <p:nvPr/>
        </p:nvPicPr>
        <p:blipFill>
          <a:blip r:embed="rId2"/>
          <a:stretch/>
        </p:blipFill>
        <p:spPr>
          <a:xfrm rot="0" flipH="0" flipV="0">
            <a:off x="1338265" y="951782"/>
            <a:ext cx="6679727" cy="4628338"/>
          </a:xfrm>
          <a:prstGeom prst="rect">
            <a:avLst/>
          </a:prstGeom>
          <a:noFill/>
          <a:ln w="12700">
            <a:solidFill>
              <a:srgbClr val="403ED6"/>
            </a:solidFill>
            <a:prstDash val="solid"/>
          </a:ln>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623300" cy="54292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Google scholar / </a:t>
            </a:r>
            <a:r>
              <a:rPr lang="zh-CN" altLang="zh-CN" sz="3200">
                <a:latin typeface="Calibri"/>
                <a:ea typeface="Calibri"/>
              </a:rPr>
              <a:t>百度学术</a:t>
            </a:r>
          </a:p>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Research Gate</a:t>
            </a:r>
          </a:p>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Sci-Hub</a:t>
            </a:r>
          </a:p>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Sent an E-mail to Author</a:t>
            </a:r>
          </a:p>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Go to a public library</a:t>
            </a:r>
          </a:p>
          <a:p>
            <a:pPr marL="285750" lvl="0" indent="-285750">
              <a:lnSpc>
                <a:spcPct val="110000"/>
              </a:lnSpc>
              <a:spcBef>
                <a:spcPts val="0"/>
              </a:spcBef>
              <a:spcAft>
                <a:spcPts val="300"/>
              </a:spcAft>
              <a:buClr>
                <a:srgbClr val="A02225"/>
              </a:buClr>
              <a:buFont typeface="Arial" charset="0"/>
              <a:buChar char="•"/>
            </a:pPr>
            <a:r>
              <a:rPr lang="zh-CN" altLang="zh-CN" sz="3200">
                <a:latin typeface="Calibri"/>
                <a:ea typeface="Calibri"/>
              </a:rPr>
              <a:t>Buy a e-copy from Taobao →_</a:t>
            </a:r>
            <a:r>
              <a:rPr lang="zh-CN" altLang="zh-CN" sz="3200">
                <a:latin typeface="Calibri"/>
                <a:ea typeface="Calibri"/>
              </a:rPr>
              <a:t>→</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Download by "special" source</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noChangeArrowheads="1"/>
          </p:cNvSpPr>
          <p:nvPr>
            <p:ph type="ctrTitle"/>
          </p:nvPr>
        </p:nvSpPr>
        <p:spPr>
          <a:xfrm>
            <a:off x="685800" y="1777314"/>
            <a:ext cx="7772400" cy="1226374"/>
          </a:xfrm>
          <a:prstGeom prst="rect">
            <a:avLst/>
          </a:prstGeom>
          <a:noFill/>
          <a:ln>
            <a:noFill/>
          </a:ln>
          <a:effectLst/>
        </p:spPr>
        <p:txBody>
          <a:bodyPr vert="horz" wrap="square" lIns="91440" tIns="45720" rIns="91440" bIns="45720" numCol="1" anchor="ctr" anchorCtr="0"/>
          <a:lst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a:lstStyle>
          <a:p>
            <a:endParaRPr/>
          </a:p>
        </p:txBody>
      </p:sp>
      <p:sp>
        <p:nvSpPr>
          <p:cNvPr id="3" name="副标题 2"/>
          <p:cNvSpPr>
            <a:spLocks noGrp="1" noChangeArrowheads="1"/>
          </p:cNvSpPr>
          <p:nvPr>
            <p:ph type="subTitle" idx="1"/>
          </p:nvPr>
        </p:nvSpPr>
        <p:spPr>
          <a:xfrm>
            <a:off x="1371600" y="3242075"/>
            <a:ext cx="6400800" cy="1462112"/>
          </a:xfrm>
          <a:prstGeom prst="rect">
            <a:avLst/>
          </a:prstGeom>
          <a:noFill/>
          <a:ln>
            <a:noFill/>
          </a:ln>
          <a:effectLst/>
        </p:spPr>
        <p:txBody>
          <a:bodyPr vert="horz" wrap="square" lIns="91440" tIns="45720" rIns="91440" bIns="45720" numCol="1" anchor="t" anchorCtr="0"/>
          <a:lstStyle>
            <a:lvl1pPr marL="0" lvl="0" indent="0" algn="ctr">
              <a:spcBef>
                <a:spcPts val="80"/>
              </a:spcBef>
              <a:spcAft>
                <a:spcPct val="0"/>
              </a:spcAft>
              <a:buNone/>
              <a:defRPr sz="2670">
                <a:solidFill>
                  <a:schemeClr val="tx1"/>
                </a:solidFill>
                <a:latin typeface="Arial"/>
                <a:ea typeface="微软雅黑"/>
              </a:defRPr>
            </a:lvl1pPr>
            <a:lvl2pPr marL="381000" lvl="1" indent="0" algn="ctr">
              <a:spcBef>
                <a:spcPts val="80"/>
              </a:spcBef>
              <a:spcAft>
                <a:spcPct val="0"/>
              </a:spcAft>
              <a:buNone/>
              <a:defRPr sz="2335">
                <a:solidFill>
                  <a:schemeClr val="tx1"/>
                </a:solidFill>
                <a:latin typeface="Arial"/>
                <a:ea typeface="宋体"/>
              </a:defRPr>
            </a:lvl2pPr>
            <a:lvl3pPr marL="762635" lvl="2" indent="0" algn="ctr">
              <a:spcBef>
                <a:spcPts val="80"/>
              </a:spcBef>
              <a:spcAft>
                <a:spcPct val="0"/>
              </a:spcAft>
              <a:buNone/>
              <a:defRPr sz="2000">
                <a:solidFill>
                  <a:schemeClr val="tx1"/>
                </a:solidFill>
                <a:latin typeface="Arial"/>
                <a:ea typeface="宋体"/>
              </a:defRPr>
            </a:lvl3pPr>
            <a:lvl4pPr marL="1143635" lvl="3" indent="0" algn="ctr">
              <a:spcBef>
                <a:spcPts val="80"/>
              </a:spcBef>
              <a:spcAft>
                <a:spcPct val="0"/>
              </a:spcAft>
              <a:buNone/>
              <a:defRPr sz="1670">
                <a:solidFill>
                  <a:schemeClr val="tx1"/>
                </a:solidFill>
                <a:latin typeface="Arial"/>
                <a:ea typeface="宋体"/>
              </a:defRPr>
            </a:lvl4pPr>
            <a:lvl5pPr marL="1525270" lvl="4" indent="0" algn="ctr">
              <a:spcBef>
                <a:spcPts val="80"/>
              </a:spcBef>
              <a:spcAft>
                <a:spcPct val="0"/>
              </a:spcAft>
              <a:buNone/>
              <a:defRPr sz="1670">
                <a:solidFill>
                  <a:schemeClr val="tx1"/>
                </a:solidFill>
                <a:latin typeface="Arial"/>
                <a:ea typeface="宋体"/>
              </a:defRPr>
            </a:lvl5pPr>
            <a:lvl6pPr marL="1906270" lvl="5" indent="0" algn="ctr">
              <a:spcBef>
                <a:spcPts val="80"/>
              </a:spcBef>
              <a:spcAft>
                <a:spcPct val="0"/>
              </a:spcAft>
              <a:buNone/>
              <a:defRPr sz="1670">
                <a:solidFill>
                  <a:schemeClr val="tx1"/>
                </a:solidFill>
                <a:latin typeface="Arial"/>
                <a:ea typeface="宋体"/>
              </a:defRPr>
            </a:lvl6pPr>
            <a:lvl7pPr marL="2288540" lvl="6" indent="0" algn="ctr">
              <a:spcBef>
                <a:spcPts val="80"/>
              </a:spcBef>
              <a:spcAft>
                <a:spcPct val="0"/>
              </a:spcAft>
              <a:buNone/>
              <a:defRPr sz="1670">
                <a:solidFill>
                  <a:schemeClr val="tx1"/>
                </a:solidFill>
                <a:latin typeface="Arial"/>
                <a:ea typeface="宋体"/>
              </a:defRPr>
            </a:lvl7pPr>
            <a:lvl8pPr marL="2670175" lvl="7" indent="0" algn="ctr">
              <a:spcBef>
                <a:spcPts val="80"/>
              </a:spcBef>
              <a:spcAft>
                <a:spcPct val="0"/>
              </a:spcAft>
              <a:buNone/>
              <a:defRPr sz="1670">
                <a:solidFill>
                  <a:schemeClr val="tx1"/>
                </a:solidFill>
                <a:latin typeface="Arial"/>
                <a:ea typeface="宋体"/>
              </a:defRPr>
            </a:lvl8pPr>
            <a:lvl9pPr marL="3051175" lvl="8" indent="0" algn="ctr">
              <a:spcBef>
                <a:spcPts val="80"/>
              </a:spcBef>
              <a:spcAft>
                <a:spcPct val="0"/>
              </a:spcAft>
              <a:buNone/>
              <a:defRPr sz="1670">
                <a:solidFill>
                  <a:schemeClr val="tx1"/>
                </a:solidFill>
                <a:latin typeface="Arial"/>
                <a:ea typeface="宋体"/>
              </a:defRPr>
            </a:lvl9pPr>
          </a:lstStyle>
          <a:p>
            <a:endParaRPr/>
          </a:p>
        </p:txBody>
      </p:sp>
      <p:sp>
        <p:nvSpPr>
          <p:cNvPr id="5"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Google Scholar</a:t>
            </a:r>
          </a:p>
        </p:txBody>
      </p:sp>
      <p:pic>
        <p:nvPicPr>
          <p:cNvPr id="6" name=""/>
          <p:cNvPicPr>
            <a:picLocks noChangeAspect="1"/>
          </p:cNvPicPr>
          <p:nvPr/>
        </p:nvPicPr>
        <p:blipFill>
          <a:blip r:embed="rId2"/>
          <a:stretch/>
        </p:blipFill>
        <p:spPr>
          <a:xfrm rot="0" flipH="0" flipV="0">
            <a:off x="64" y="1097622"/>
            <a:ext cx="9144000" cy="416378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rot="0" flipH="0" flipV="0">
            <a:off x="1523538" y="883454"/>
            <a:ext cx="7459574" cy="4836308"/>
          </a:xfrm>
          <a:prstGeom prst="rect">
            <a:avLst/>
          </a:prstGeom>
        </p:spPr>
      </p:pic>
      <p:sp>
        <p:nvSpPr>
          <p:cNvPr id="6"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百度学术</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noChangeArrowheads="1"/>
          </p:cNvSpPr>
          <p:nvPr>
            <p:ph type="ctrTitle"/>
          </p:nvPr>
        </p:nvSpPr>
        <p:spPr>
          <a:xfrm>
            <a:off x="685800" y="1777314"/>
            <a:ext cx="7772400" cy="1226374"/>
          </a:xfrm>
          <a:prstGeom prst="rect">
            <a:avLst/>
          </a:prstGeom>
          <a:noFill/>
          <a:ln>
            <a:noFill/>
          </a:ln>
          <a:effectLst/>
        </p:spPr>
        <p:txBody>
          <a:bodyPr vert="horz" wrap="square" lIns="91440" tIns="45720" rIns="91440" bIns="45720" numCol="1" anchor="ctr" anchorCtr="0"/>
          <a:lst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a:lstStyle>
          <a:p>
            <a:endParaRPr/>
          </a:p>
        </p:txBody>
      </p:sp>
      <p:sp>
        <p:nvSpPr>
          <p:cNvPr id="3" name="副标题 2"/>
          <p:cNvSpPr>
            <a:spLocks noGrp="1" noChangeArrowheads="1"/>
          </p:cNvSpPr>
          <p:nvPr>
            <p:ph type="subTitle" idx="1"/>
          </p:nvPr>
        </p:nvSpPr>
        <p:spPr>
          <a:xfrm>
            <a:off x="1371600" y="3242075"/>
            <a:ext cx="6400800" cy="1462112"/>
          </a:xfrm>
          <a:prstGeom prst="rect">
            <a:avLst/>
          </a:prstGeom>
          <a:noFill/>
          <a:ln>
            <a:noFill/>
          </a:ln>
          <a:effectLst/>
        </p:spPr>
        <p:txBody>
          <a:bodyPr vert="horz" wrap="square" lIns="91440" tIns="45720" rIns="91440" bIns="45720" numCol="1" anchor="t" anchorCtr="0"/>
          <a:lstStyle>
            <a:lvl1pPr marL="0" lvl="0" indent="0" algn="ctr">
              <a:spcBef>
                <a:spcPts val="80"/>
              </a:spcBef>
              <a:spcAft>
                <a:spcPct val="0"/>
              </a:spcAft>
              <a:buNone/>
              <a:defRPr sz="2670">
                <a:solidFill>
                  <a:schemeClr val="tx1"/>
                </a:solidFill>
                <a:latin typeface="Arial"/>
                <a:ea typeface="微软雅黑"/>
              </a:defRPr>
            </a:lvl1pPr>
            <a:lvl2pPr marL="381000" lvl="1" indent="0" algn="ctr">
              <a:spcBef>
                <a:spcPts val="80"/>
              </a:spcBef>
              <a:spcAft>
                <a:spcPct val="0"/>
              </a:spcAft>
              <a:buNone/>
              <a:defRPr sz="2335">
                <a:solidFill>
                  <a:schemeClr val="tx1"/>
                </a:solidFill>
                <a:latin typeface="Arial"/>
                <a:ea typeface="宋体"/>
              </a:defRPr>
            </a:lvl2pPr>
            <a:lvl3pPr marL="762635" lvl="2" indent="0" algn="ctr">
              <a:spcBef>
                <a:spcPts val="80"/>
              </a:spcBef>
              <a:spcAft>
                <a:spcPct val="0"/>
              </a:spcAft>
              <a:buNone/>
              <a:defRPr sz="2000">
                <a:solidFill>
                  <a:schemeClr val="tx1"/>
                </a:solidFill>
                <a:latin typeface="Arial"/>
                <a:ea typeface="宋体"/>
              </a:defRPr>
            </a:lvl3pPr>
            <a:lvl4pPr marL="1143635" lvl="3" indent="0" algn="ctr">
              <a:spcBef>
                <a:spcPts val="80"/>
              </a:spcBef>
              <a:spcAft>
                <a:spcPct val="0"/>
              </a:spcAft>
              <a:buNone/>
              <a:defRPr sz="1670">
                <a:solidFill>
                  <a:schemeClr val="tx1"/>
                </a:solidFill>
                <a:latin typeface="Arial"/>
                <a:ea typeface="宋体"/>
              </a:defRPr>
            </a:lvl4pPr>
            <a:lvl5pPr marL="1525270" lvl="4" indent="0" algn="ctr">
              <a:spcBef>
                <a:spcPts val="80"/>
              </a:spcBef>
              <a:spcAft>
                <a:spcPct val="0"/>
              </a:spcAft>
              <a:buNone/>
              <a:defRPr sz="1670">
                <a:solidFill>
                  <a:schemeClr val="tx1"/>
                </a:solidFill>
                <a:latin typeface="Arial"/>
                <a:ea typeface="宋体"/>
              </a:defRPr>
            </a:lvl5pPr>
            <a:lvl6pPr marL="1906270" lvl="5" indent="0" algn="ctr">
              <a:spcBef>
                <a:spcPts val="80"/>
              </a:spcBef>
              <a:spcAft>
                <a:spcPct val="0"/>
              </a:spcAft>
              <a:buNone/>
              <a:defRPr sz="1670">
                <a:solidFill>
                  <a:schemeClr val="tx1"/>
                </a:solidFill>
                <a:latin typeface="Arial"/>
                <a:ea typeface="宋体"/>
              </a:defRPr>
            </a:lvl6pPr>
            <a:lvl7pPr marL="2288540" lvl="6" indent="0" algn="ctr">
              <a:spcBef>
                <a:spcPts val="80"/>
              </a:spcBef>
              <a:spcAft>
                <a:spcPct val="0"/>
              </a:spcAft>
              <a:buNone/>
              <a:defRPr sz="1670">
                <a:solidFill>
                  <a:schemeClr val="tx1"/>
                </a:solidFill>
                <a:latin typeface="Arial"/>
                <a:ea typeface="宋体"/>
              </a:defRPr>
            </a:lvl7pPr>
            <a:lvl8pPr marL="2670175" lvl="7" indent="0" algn="ctr">
              <a:spcBef>
                <a:spcPts val="80"/>
              </a:spcBef>
              <a:spcAft>
                <a:spcPct val="0"/>
              </a:spcAft>
              <a:buNone/>
              <a:defRPr sz="1670">
                <a:solidFill>
                  <a:schemeClr val="tx1"/>
                </a:solidFill>
                <a:latin typeface="Arial"/>
                <a:ea typeface="宋体"/>
              </a:defRPr>
            </a:lvl8pPr>
            <a:lvl9pPr marL="3051175" lvl="8" indent="0" algn="ctr">
              <a:spcBef>
                <a:spcPts val="80"/>
              </a:spcBef>
              <a:spcAft>
                <a:spcPct val="0"/>
              </a:spcAft>
              <a:buNone/>
              <a:defRPr sz="1670">
                <a:solidFill>
                  <a:schemeClr val="tx1"/>
                </a:solidFill>
                <a:latin typeface="Arial"/>
                <a:ea typeface="宋体"/>
              </a:defRPr>
            </a:lvl9pPr>
          </a:lstStyle>
          <a:p>
            <a:endParaRPr/>
          </a:p>
        </p:txBody>
      </p:sp>
      <p:sp>
        <p:nvSpPr>
          <p:cNvPr id="5"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ResearchGate</a:t>
            </a:r>
          </a:p>
        </p:txBody>
      </p:sp>
      <p:pic>
        <p:nvPicPr>
          <p:cNvPr id="6" name=""/>
          <p:cNvPicPr>
            <a:picLocks noChangeAspect="1"/>
          </p:cNvPicPr>
          <p:nvPr/>
        </p:nvPicPr>
        <p:blipFill>
          <a:blip r:embed="rId2"/>
          <a:stretch/>
        </p:blipFill>
        <p:spPr>
          <a:xfrm rot="0" flipH="0" flipV="0">
            <a:off x="3094397" y="168339"/>
            <a:ext cx="2029950" cy="673171"/>
          </a:xfrm>
          <a:prstGeom prst="rect">
            <a:avLst/>
          </a:prstGeom>
        </p:spPr>
      </p:pic>
      <p:pic>
        <p:nvPicPr>
          <p:cNvPr id="7" name=""/>
          <p:cNvPicPr>
            <a:picLocks noChangeAspect="1"/>
          </p:cNvPicPr>
          <p:nvPr/>
        </p:nvPicPr>
        <p:blipFill>
          <a:blip r:embed="rId3"/>
          <a:stretch/>
        </p:blipFill>
        <p:spPr>
          <a:xfrm rot="0" flipH="0" flipV="0">
            <a:off x="106950" y="996122"/>
            <a:ext cx="5719314" cy="4155294"/>
          </a:xfrm>
          <a:prstGeom prst="rect">
            <a:avLst/>
          </a:prstGeom>
        </p:spPr>
      </p:pic>
      <p:pic>
        <p:nvPicPr>
          <p:cNvPr id="8" name=""/>
          <p:cNvPicPr>
            <a:picLocks noChangeAspect="1"/>
          </p:cNvPicPr>
          <p:nvPr/>
        </p:nvPicPr>
        <p:blipFill>
          <a:blip r:embed="rId4"/>
          <a:stretch/>
        </p:blipFill>
        <p:spPr>
          <a:xfrm rot="0" flipH="0" flipV="0">
            <a:off x="3716958" y="3162756"/>
            <a:ext cx="5427105" cy="244565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noChangeArrowheads="1"/>
          </p:cNvSpPr>
          <p:nvPr>
            <p:ph type="ctrTitle"/>
          </p:nvPr>
        </p:nvSpPr>
        <p:spPr>
          <a:xfrm>
            <a:off x="685800" y="1777314"/>
            <a:ext cx="7772400" cy="1226374"/>
          </a:xfrm>
          <a:prstGeom prst="rect">
            <a:avLst/>
          </a:prstGeom>
          <a:noFill/>
          <a:ln>
            <a:noFill/>
          </a:ln>
          <a:effectLst/>
        </p:spPr>
        <p:txBody>
          <a:bodyPr vert="horz" wrap="square" lIns="91440" tIns="45720" rIns="91440" bIns="45720" numCol="1" anchor="ctr" anchorCtr="0"/>
          <a:lst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a:lstStyle>
          <a:p>
            <a:endParaRPr/>
          </a:p>
        </p:txBody>
      </p:sp>
      <p:sp>
        <p:nvSpPr>
          <p:cNvPr id="3" name="副标题 2"/>
          <p:cNvSpPr>
            <a:spLocks noGrp="1" noChangeArrowheads="1"/>
          </p:cNvSpPr>
          <p:nvPr>
            <p:ph type="subTitle" idx="1"/>
          </p:nvPr>
        </p:nvSpPr>
        <p:spPr>
          <a:xfrm>
            <a:off x="1371600" y="3242075"/>
            <a:ext cx="6400800" cy="1462112"/>
          </a:xfrm>
          <a:prstGeom prst="rect">
            <a:avLst/>
          </a:prstGeom>
          <a:noFill/>
          <a:ln>
            <a:noFill/>
          </a:ln>
          <a:effectLst/>
        </p:spPr>
        <p:txBody>
          <a:bodyPr vert="horz" wrap="square" lIns="91440" tIns="45720" rIns="91440" bIns="45720" numCol="1" anchor="t" anchorCtr="0"/>
          <a:lstStyle>
            <a:lvl1pPr marL="0" lvl="0" indent="0" algn="ctr">
              <a:spcBef>
                <a:spcPts val="80"/>
              </a:spcBef>
              <a:spcAft>
                <a:spcPct val="0"/>
              </a:spcAft>
              <a:buNone/>
              <a:defRPr sz="2670">
                <a:solidFill>
                  <a:schemeClr val="tx1"/>
                </a:solidFill>
                <a:latin typeface="Arial"/>
                <a:ea typeface="微软雅黑"/>
              </a:defRPr>
            </a:lvl1pPr>
            <a:lvl2pPr marL="381000" lvl="1" indent="0" algn="ctr">
              <a:spcBef>
                <a:spcPts val="80"/>
              </a:spcBef>
              <a:spcAft>
                <a:spcPct val="0"/>
              </a:spcAft>
              <a:buNone/>
              <a:defRPr sz="2335">
                <a:solidFill>
                  <a:schemeClr val="tx1"/>
                </a:solidFill>
                <a:latin typeface="Arial"/>
                <a:ea typeface="宋体"/>
              </a:defRPr>
            </a:lvl2pPr>
            <a:lvl3pPr marL="762635" lvl="2" indent="0" algn="ctr">
              <a:spcBef>
                <a:spcPts val="80"/>
              </a:spcBef>
              <a:spcAft>
                <a:spcPct val="0"/>
              </a:spcAft>
              <a:buNone/>
              <a:defRPr sz="2000">
                <a:solidFill>
                  <a:schemeClr val="tx1"/>
                </a:solidFill>
                <a:latin typeface="Arial"/>
                <a:ea typeface="宋体"/>
              </a:defRPr>
            </a:lvl3pPr>
            <a:lvl4pPr marL="1143635" lvl="3" indent="0" algn="ctr">
              <a:spcBef>
                <a:spcPts val="80"/>
              </a:spcBef>
              <a:spcAft>
                <a:spcPct val="0"/>
              </a:spcAft>
              <a:buNone/>
              <a:defRPr sz="1670">
                <a:solidFill>
                  <a:schemeClr val="tx1"/>
                </a:solidFill>
                <a:latin typeface="Arial"/>
                <a:ea typeface="宋体"/>
              </a:defRPr>
            </a:lvl4pPr>
            <a:lvl5pPr marL="1525270" lvl="4" indent="0" algn="ctr">
              <a:spcBef>
                <a:spcPts val="80"/>
              </a:spcBef>
              <a:spcAft>
                <a:spcPct val="0"/>
              </a:spcAft>
              <a:buNone/>
              <a:defRPr sz="1670">
                <a:solidFill>
                  <a:schemeClr val="tx1"/>
                </a:solidFill>
                <a:latin typeface="Arial"/>
                <a:ea typeface="宋体"/>
              </a:defRPr>
            </a:lvl5pPr>
            <a:lvl6pPr marL="1906270" lvl="5" indent="0" algn="ctr">
              <a:spcBef>
                <a:spcPts val="80"/>
              </a:spcBef>
              <a:spcAft>
                <a:spcPct val="0"/>
              </a:spcAft>
              <a:buNone/>
              <a:defRPr sz="1670">
                <a:solidFill>
                  <a:schemeClr val="tx1"/>
                </a:solidFill>
                <a:latin typeface="Arial"/>
                <a:ea typeface="宋体"/>
              </a:defRPr>
            </a:lvl6pPr>
            <a:lvl7pPr marL="2288540" lvl="6" indent="0" algn="ctr">
              <a:spcBef>
                <a:spcPts val="80"/>
              </a:spcBef>
              <a:spcAft>
                <a:spcPct val="0"/>
              </a:spcAft>
              <a:buNone/>
              <a:defRPr sz="1670">
                <a:solidFill>
                  <a:schemeClr val="tx1"/>
                </a:solidFill>
                <a:latin typeface="Arial"/>
                <a:ea typeface="宋体"/>
              </a:defRPr>
            </a:lvl7pPr>
            <a:lvl8pPr marL="2670175" lvl="7" indent="0" algn="ctr">
              <a:spcBef>
                <a:spcPts val="80"/>
              </a:spcBef>
              <a:spcAft>
                <a:spcPct val="0"/>
              </a:spcAft>
              <a:buNone/>
              <a:defRPr sz="1670">
                <a:solidFill>
                  <a:schemeClr val="tx1"/>
                </a:solidFill>
                <a:latin typeface="Arial"/>
                <a:ea typeface="宋体"/>
              </a:defRPr>
            </a:lvl8pPr>
            <a:lvl9pPr marL="3051175" lvl="8" indent="0" algn="ctr">
              <a:spcBef>
                <a:spcPts val="80"/>
              </a:spcBef>
              <a:spcAft>
                <a:spcPct val="0"/>
              </a:spcAft>
              <a:buNone/>
              <a:defRPr sz="1670">
                <a:solidFill>
                  <a:schemeClr val="tx1"/>
                </a:solidFill>
                <a:latin typeface="Arial"/>
                <a:ea typeface="宋体"/>
              </a:defRPr>
            </a:lvl9pPr>
          </a:lstStyle>
          <a:p>
            <a:endParaRPr/>
          </a:p>
        </p:txBody>
      </p:sp>
      <p:sp>
        <p:nvSpPr>
          <p:cNvPr id="5"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Sci-Hub</a:t>
            </a:r>
          </a:p>
        </p:txBody>
      </p:sp>
      <p:pic>
        <p:nvPicPr>
          <p:cNvPr id="6" name=""/>
          <p:cNvPicPr>
            <a:picLocks noChangeAspect="1"/>
          </p:cNvPicPr>
          <p:nvPr/>
        </p:nvPicPr>
        <p:blipFill>
          <a:blip r:embed="rId2"/>
          <a:stretch/>
        </p:blipFill>
        <p:spPr>
          <a:xfrm rot="0" flipH="0" flipV="0">
            <a:off x="64" y="1389487"/>
            <a:ext cx="9144000" cy="33147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74802" y="1257281"/>
            <a:ext cx="8623300" cy="2927350"/>
          </a:xfrm>
          <a:prstGeom prst="rect">
            <a:avLst/>
          </a:prstGeom>
          <a:noFill/>
        </p:spPr>
        <p:txBody>
          <a:bodyPr vert="horz"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lvl="0" indent="0" algn="l" defTabSz="0">
              <a:lnSpc>
                <a:spcPct val="100000"/>
              </a:lnSpc>
            </a:pPr>
            <a:r>
              <a:rPr lang="en-US" altLang="en-US" sz="2400" b="1" i="0" strike="noStrike" spc="0">
                <a:solidFill>
                  <a:srgbClr val="000000"/>
                </a:solidFill>
                <a:latin typeface="Arial"/>
                <a:ea typeface="Arial"/>
              </a:rPr>
              <a:t>Statistical data</a:t>
            </a:r>
          </a:p>
          <a:p>
            <a:pPr lvl="0"/>
            <a:endParaRPr lang="en-US" altLang="en-US"/>
          </a:p>
          <a:p>
            <a:pPr marL="342900" lvl="0" indent="-342900">
              <a:buFont typeface="Arial" charset="0"/>
              <a:buChar char="•"/>
            </a:pPr>
            <a:r>
              <a:rPr lang="zh-CN" altLang="zh-CN" sz="2400">
                <a:solidFill>
                  <a:srgbClr val="000000"/>
                </a:solidFill>
                <a:latin typeface="Arial"/>
                <a:ea typeface="Arial"/>
              </a:rPr>
              <a:t>世界银行 经济、人口等 https://data.worldbank.org/</a:t>
            </a:r>
          </a:p>
          <a:p>
            <a:pPr marL="342900" lvl="0" indent="-342900">
              <a:buFont typeface="Arial" charset="0"/>
              <a:buChar char="•"/>
            </a:pPr>
            <a:r>
              <a:rPr lang="zh-CN" altLang="zh-CN" sz="2400">
                <a:solidFill>
                  <a:srgbClr val="000000"/>
                </a:solidFill>
                <a:latin typeface="Arial"/>
                <a:ea typeface="Arial"/>
              </a:rPr>
              <a:t>联合国儿童基金会数据库</a:t>
            </a:r>
            <a:r>
              <a:rPr lang="en-US" altLang="en-US" sz="2400">
                <a:solidFill>
                  <a:srgbClr val="000000"/>
                </a:solidFill>
                <a:latin typeface="Arial"/>
                <a:ea typeface="Arial"/>
              </a:rPr>
              <a:t>  </a:t>
            </a:r>
            <a:r>
              <a:rPr lang="en-US" altLang="en-US" sz="2400" b="0" i="0" strike="noStrike" spc="0">
                <a:solidFill>
                  <a:srgbClr val="000000"/>
                </a:solidFill>
                <a:latin typeface="Arial"/>
                <a:ea typeface="Arial"/>
              </a:rPr>
              <a:t>https://data.unicef.org/</a:t>
            </a:r>
          </a:p>
          <a:p>
            <a:pPr lvl="0"/>
            <a:endParaRPr lang="zh-CN" altLang="zh-CN" sz="2400" b="0" i="0" strike="noStrike" spc="0">
              <a:solidFill>
                <a:srgbClr val="000000"/>
              </a:solidFill>
              <a:latin typeface="Arial"/>
              <a:ea typeface="Arial"/>
            </a:endParaRPr>
          </a:p>
          <a:p>
            <a:pPr lvl="0"/>
            <a:endParaRPr lang="en-US" altLang="en-US" sz="2400" b="0" i="0" strike="noStrike" spc="0">
              <a:solidFill>
                <a:srgbClr val="000000"/>
              </a:solidFill>
              <a:latin typeface="Arial"/>
              <a:ea typeface="Arial"/>
            </a:endParaRPr>
          </a:p>
          <a:p>
            <a:pPr marL="342900" lvl="0" indent="-342900">
              <a:buFont typeface="Arial" charset="0"/>
              <a:buChar char="•"/>
            </a:pPr>
            <a:r>
              <a:rPr lang="zh-CN" altLang="zh-CN" sz="2400" b="0" i="0" strike="noStrike" spc="0">
                <a:solidFill>
                  <a:srgbClr val="000000"/>
                </a:solidFill>
                <a:latin typeface="Arial"/>
                <a:ea typeface="Arial"/>
              </a:rPr>
              <a:t>中国国家统计局</a:t>
            </a:r>
          </a:p>
          <a:p>
            <a:pPr lvl="0"/>
            <a:r>
              <a:rPr lang="en-US" altLang="en-US" sz="2400">
                <a:latin typeface="Arial"/>
                <a:ea typeface="Arial"/>
              </a:rPr>
              <a:t>http://www.stats.gov.cn/</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You may also need some data</a:t>
            </a:r>
          </a:p>
        </p:txBody>
      </p:sp>
      <p:pic>
        <p:nvPicPr>
          <p:cNvPr id="7" name=""/>
          <p:cNvPicPr>
            <a:picLocks noChangeAspect="1"/>
          </p:cNvPicPr>
          <p:nvPr/>
        </p:nvPicPr>
        <p:blipFill>
          <a:blip r:embed="rId2"/>
          <a:stretch/>
        </p:blipFill>
        <p:spPr>
          <a:xfrm rot="0" flipH="0" flipV="0">
            <a:off x="4419600" y="2821287"/>
            <a:ext cx="3319888" cy="2726689"/>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3"/>
          <a:stretch/>
        </p:blipFill>
        <p:spPr>
          <a:xfrm rot="0" flipH="0" flipV="0">
            <a:off x="64" y="870088"/>
            <a:ext cx="9144000" cy="4267200"/>
          </a:xfrm>
          <a:prstGeom prst="rect">
            <a:avLst/>
          </a:prstGeom>
        </p:spPr>
      </p:pic>
      <p:sp>
        <p:nvSpPr>
          <p:cNvPr id="6"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Unless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0" flipH="0" flipV="0">
            <a:off x="613360" y="1156739"/>
            <a:ext cx="8623300" cy="3505200"/>
          </a:xfrm>
          <a:prstGeom prst="rect">
            <a:avLst/>
          </a:prstGeom>
          <a:noFill/>
        </p:spPr>
        <p:txBody>
          <a:bodyPr vert="horz"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r>
              <a:rPr lang="en-US" altLang="en-US" sz="2400" b="1" i="0" strike="noStrike" spc="0">
                <a:solidFill>
                  <a:srgbClr val="000000"/>
                </a:solidFill>
                <a:latin typeface="Arial"/>
                <a:ea typeface="Arial"/>
              </a:rPr>
              <a:t>Geo-data</a:t>
            </a:r>
          </a:p>
          <a:p>
            <a:pPr marL="342900" lvl="0" indent="-342900">
              <a:buFont typeface="Arial" charset="0"/>
              <a:buChar char="•"/>
            </a:pPr>
            <a:r>
              <a:rPr lang="zh-CN" altLang="zh-CN" sz="2000" b="0" i="0" strike="noStrike" spc="0">
                <a:solidFill>
                  <a:srgbClr val="000000"/>
                </a:solidFill>
                <a:latin typeface="Arial"/>
                <a:ea typeface="Arial"/>
              </a:rPr>
              <a:t>标准地图服务系统 - 国家自然资源部的官方合规地图，中英文均有，但只有成品地图无法编辑</a:t>
            </a:r>
          </a:p>
          <a:p>
            <a:pPr lvl="0"/>
            <a:r>
              <a:rPr lang="en-US" altLang="en-US" sz="2000" b="0" i="0" strike="noStrike" spc="0">
                <a:solidFill>
                  <a:srgbClr val="000000"/>
                </a:solidFill>
                <a:latin typeface="Arial"/>
                <a:ea typeface="Arial"/>
              </a:rPr>
              <a:t>http://bzdt.ch.mnr.gov.cn/index.html</a:t>
            </a:r>
          </a:p>
          <a:p>
            <a:pPr lvl="0"/>
            <a:endParaRPr lang="en-US" altLang="en-US" sz="2000" u="sng">
              <a:solidFill>
                <a:srgbClr val="0563C1"/>
              </a:solidFill>
              <a:latin typeface="Arial"/>
              <a:ea typeface="Arial"/>
            </a:endParaRPr>
          </a:p>
          <a:p>
            <a:pPr marL="342900" lvl="0" indent="-342900">
              <a:buFont typeface="Arial" charset="0"/>
              <a:buChar char="•"/>
            </a:pPr>
            <a:r>
              <a:rPr lang="zh-CN" altLang="zh-CN" sz="2000" b="0" i="0" strike="noStrike" spc="0">
                <a:solidFill>
                  <a:srgbClr val="000000"/>
                </a:solidFill>
                <a:latin typeface="Arial"/>
                <a:ea typeface="Arial"/>
              </a:rPr>
              <a:t>阿里云数据可视化平台，有行政边界</a:t>
            </a:r>
          </a:p>
          <a:p>
            <a:pPr lvl="0"/>
            <a:r>
              <a:rPr lang="en-US" altLang="en-US" sz="2000" b="0" i="0" strike="noStrike" spc="0">
                <a:solidFill>
                  <a:srgbClr val="000000"/>
                </a:solidFill>
                <a:latin typeface="Arial"/>
                <a:ea typeface="Arial"/>
              </a:rPr>
              <a:t>http://datav.aliyun.com/portal/school/atlas/area_selector</a:t>
            </a:r>
          </a:p>
          <a:p>
            <a:pPr lvl="0"/>
            <a:endParaRPr lang="en-US" altLang="en-US" sz="2000" b="0" i="1" strike="noStrike" spc="0">
              <a:solidFill>
                <a:srgbClr val="000000"/>
              </a:solidFill>
              <a:latin typeface="Arial"/>
              <a:ea typeface="Arial"/>
            </a:endParaRPr>
          </a:p>
          <a:p>
            <a:pPr lvl="0"/>
            <a:r>
              <a:rPr lang="en-US" altLang="en-US" sz="2000" b="1" i="1" strike="noStrike" spc="0">
                <a:solidFill>
                  <a:srgbClr val="000000"/>
                </a:solidFill>
                <a:latin typeface="Arial"/>
                <a:ea typeface="Arial"/>
              </a:rPr>
              <a:t>Wanna see more?</a:t>
            </a:r>
          </a:p>
          <a:p>
            <a:pPr lvl="0"/>
            <a:r>
              <a:rPr lang="zh-CN" altLang="zh-CN" sz="2000" b="0" i="0" strike="noStrike" spc="0">
                <a:solidFill>
                  <a:srgbClr val="000000"/>
                </a:solidFill>
                <a:latin typeface="Arial"/>
                <a:ea typeface="Arial"/>
              </a:rPr>
              <a:t>【腾讯文档】地图资源</a:t>
            </a:r>
            <a:r>
              <a:rPr lang="en-US" altLang="en-US" sz="2000" b="0" i="0" strike="noStrike" spc="0">
                <a:solidFill>
                  <a:srgbClr val="000000"/>
                </a:solidFill>
                <a:latin typeface="Arial"/>
                <a:ea typeface="Arial"/>
              </a:rPr>
              <a:t>
https://docs.qq.com/doc/DUlVzVU9seXBJdnFD</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You may also need some data</a:t>
            </a: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968" y="1946353"/>
            <a:ext cx="7772400" cy="1021735"/>
          </a:xfrm>
          <a:prstGeom prst="rect">
            <a:avLst/>
          </a:prstGeom>
          <a:noFill/>
          <a:ln>
            <a:noFill/>
          </a:ln>
          <a:effectLst/>
        </p:spPr>
        <p:txBody>
          <a:bodyPr vert="horz" wrap="square" lIns="91440" tIns="45720" rIns="91440" bIns="45720" numCol="1" anchor="ctr" anchorCtr="0"/>
          <a:lstStyle>
            <a:lvl1pPr lvl="0" algn="ctr">
              <a:spcBef>
                <a:spcPct val="0"/>
              </a:spcBef>
              <a:spcAft>
                <a:spcPct val="0"/>
              </a:spcAft>
              <a:defRPr sz="3670">
                <a:solidFill>
                  <a:schemeClr val="tx2"/>
                </a:solidFill>
                <a:latin typeface="Arial"/>
                <a:ea typeface="微软雅黑"/>
              </a:defRPr>
            </a:lvl1pPr>
            <a:lvl2pPr lvl="1" algn="ctr">
              <a:spcBef>
                <a:spcPct val="0"/>
              </a:spcBef>
              <a:spcAft>
                <a:spcPct val="0"/>
              </a:spcAft>
              <a:defRPr sz="4400">
                <a:solidFill>
                  <a:schemeClr val="tx2"/>
                </a:solidFill>
                <a:latin typeface="Arial"/>
                <a:ea typeface="微软雅黑"/>
              </a:defRPr>
            </a:lvl2pPr>
            <a:lvl3pPr lvl="2" algn="ctr">
              <a:spcBef>
                <a:spcPct val="0"/>
              </a:spcBef>
              <a:spcAft>
                <a:spcPct val="0"/>
              </a:spcAft>
              <a:defRPr sz="4400">
                <a:solidFill>
                  <a:schemeClr val="tx2"/>
                </a:solidFill>
                <a:latin typeface="Arial"/>
                <a:ea typeface="微软雅黑"/>
              </a:defRPr>
            </a:lvl3pPr>
            <a:lvl4pPr lvl="3" algn="ctr">
              <a:spcBef>
                <a:spcPct val="0"/>
              </a:spcBef>
              <a:spcAft>
                <a:spcPct val="0"/>
              </a:spcAft>
              <a:defRPr sz="4400">
                <a:solidFill>
                  <a:schemeClr val="tx2"/>
                </a:solidFill>
                <a:latin typeface="Arial"/>
                <a:ea typeface="微软雅黑"/>
              </a:defRPr>
            </a:lvl4pPr>
            <a:lvl5pPr lvl="4" algn="ctr">
              <a:spcBef>
                <a:spcPct val="0"/>
              </a:spcBef>
              <a:spcAft>
                <a:spcPct val="0"/>
              </a:spcAft>
              <a:defRPr sz="4400">
                <a:solidFill>
                  <a:schemeClr val="tx2"/>
                </a:solidFill>
                <a:latin typeface="Arial"/>
                <a:ea typeface="微软雅黑"/>
              </a:defRPr>
            </a:lvl5pPr>
            <a:lvl6pPr marL="457200" lvl="5" algn="ctr">
              <a:spcBef>
                <a:spcPct val="0"/>
              </a:spcBef>
              <a:spcAft>
                <a:spcPct val="0"/>
              </a:spcAft>
              <a:defRPr sz="4400">
                <a:solidFill>
                  <a:schemeClr val="tx2"/>
                </a:solidFill>
                <a:latin typeface="Arial"/>
                <a:ea typeface="微软雅黑"/>
              </a:defRPr>
            </a:lvl6pPr>
            <a:lvl7pPr marL="914400" lvl="6" algn="ctr">
              <a:spcBef>
                <a:spcPct val="0"/>
              </a:spcBef>
              <a:spcAft>
                <a:spcPct val="0"/>
              </a:spcAft>
              <a:defRPr sz="4400">
                <a:solidFill>
                  <a:schemeClr val="tx2"/>
                </a:solidFill>
                <a:latin typeface="Arial"/>
                <a:ea typeface="微软雅黑"/>
              </a:defRPr>
            </a:lvl7pPr>
            <a:lvl8pPr marL="1371600" lvl="7" algn="ctr">
              <a:spcBef>
                <a:spcPct val="0"/>
              </a:spcBef>
              <a:spcAft>
                <a:spcPct val="0"/>
              </a:spcAft>
              <a:defRPr sz="4400">
                <a:solidFill>
                  <a:schemeClr val="tx2"/>
                </a:solidFill>
                <a:latin typeface="Arial"/>
                <a:ea typeface="微软雅黑"/>
              </a:defRPr>
            </a:lvl8pPr>
            <a:lvl9pPr marL="1828800" lvl="8" algn="ctr">
              <a:spcBef>
                <a:spcPct val="0"/>
              </a:spcBef>
              <a:spcAft>
                <a:spcPct val="0"/>
              </a:spcAft>
              <a:defRPr sz="4400">
                <a:solidFill>
                  <a:schemeClr val="tx2"/>
                </a:solidFill>
                <a:latin typeface="Arial"/>
                <a:ea typeface="微软雅黑"/>
              </a:defRPr>
            </a:lvl9pPr>
          </a:lstStyle>
          <a:p>
            <a:pPr lvl="0" algn="l">
              <a:lnSpc>
                <a:spcPct val="100000"/>
              </a:lnSpc>
            </a:pPr>
            <a:r>
              <a:rPr lang="en-US" altLang="en-US" sz="5500" b="1">
                <a:solidFill>
                  <a:srgbClr val="FFFFFF"/>
                </a:solidFill>
                <a:latin typeface="微软雅黑"/>
                <a:ea typeface="微软雅黑"/>
              </a:rPr>
              <a:t>How to cite sources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Cite the references</a:t>
            </a:r>
          </a:p>
        </p:txBody>
      </p:sp>
      <p:pic>
        <p:nvPicPr>
          <p:cNvPr id="5" name=""/>
          <p:cNvPicPr>
            <a:picLocks noChangeAspect="1"/>
          </p:cNvPicPr>
          <p:nvPr/>
        </p:nvPicPr>
        <p:blipFill>
          <a:blip r:embed="rId2"/>
          <a:srcRect l="0" t="20244" r="0" b="0"/>
          <a:stretch/>
        </p:blipFill>
        <p:spPr>
          <a:xfrm rot="0" flipH="0" flipV="0">
            <a:off x="3631847" y="1170010"/>
            <a:ext cx="5512216" cy="1391794"/>
          </a:xfrm>
          <a:prstGeom prst="rect">
            <a:avLst/>
          </a:prstGeom>
        </p:spPr>
      </p:pic>
      <p:pic>
        <p:nvPicPr>
          <p:cNvPr id="6" name=""/>
          <p:cNvPicPr>
            <a:picLocks noChangeAspect="1"/>
          </p:cNvPicPr>
          <p:nvPr/>
        </p:nvPicPr>
        <p:blipFill>
          <a:blip r:embed="rId3"/>
          <a:stretch/>
        </p:blipFill>
        <p:spPr>
          <a:xfrm rot="0" flipH="0" flipV="0">
            <a:off x="100618" y="2624677"/>
            <a:ext cx="4873402" cy="3041915"/>
          </a:xfrm>
          <a:prstGeom prst="rect">
            <a:avLst/>
          </a:prstGeom>
          <a:ln w="12700">
            <a:solidFill>
              <a:srgbClr val="403ED6"/>
            </a:solidFill>
            <a:prstDash val="solid"/>
          </a:ln>
        </p:spPr>
      </p:pic>
      <p:sp>
        <p:nvSpPr>
          <p:cNvPr id="7" name=""/>
          <p:cNvSpPr txBox="0"/>
          <p:nvPr/>
        </p:nvSpPr>
        <p:spPr>
          <a:xfrm rot="0" flipH="0" flipV="0">
            <a:off x="2253598" y="4530856"/>
            <a:ext cx="1052862" cy="189279"/>
          </a:xfrm>
          <a:prstGeom prst="rect">
            <a:avLst/>
          </a:prstGeom>
          <a:noFill/>
          <a:ln w="12700">
            <a:solidFill>
              <a:srgbClr val="FF0000"/>
            </a:solidFill>
            <a:prstDash val="solid"/>
            <a:miter/>
          </a:ln>
        </p:spPr>
        <p:txBody>
          <a:bodyPr anchor="ctr"/>
          <a:lstStyle/>
          <a:p>
            <a:pPr algn="ctr"/>
            <a:endParaRPr/>
          </a:p>
        </p:txBody>
      </p:sp>
      <p:sp>
        <p:nvSpPr>
          <p:cNvPr id="8" name=""/>
          <p:cNvSpPr txBox="0"/>
          <p:nvPr/>
        </p:nvSpPr>
        <p:spPr>
          <a:xfrm rot="0" flipH="0" flipV="0">
            <a:off x="454458" y="4865456"/>
            <a:ext cx="4117542" cy="273064"/>
          </a:xfrm>
          <a:prstGeom prst="rect">
            <a:avLst/>
          </a:prstGeom>
          <a:noFill/>
          <a:ln w="12700">
            <a:solidFill>
              <a:srgbClr val="FF0000"/>
            </a:solidFill>
            <a:prstDash val="solid"/>
            <a:miter/>
          </a:ln>
        </p:spPr>
        <p:txBody>
          <a:bodyPr anchor="ctr"/>
          <a:lstStyle/>
          <a:p>
            <a:pPr algn="ctr"/>
            <a:endParaRPr/>
          </a:p>
        </p:txBody>
      </p:sp>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fmla="">
                                          <p:val>
                                            <p:strVal val="#ppt_x"/>
                                          </p:val>
                                        </p:tav>
                                        <p:tav tm="100000" fmla="">
                                          <p:val>
                                            <p:strVal val="#ppt_x"/>
                                          </p:val>
                                        </p:tav>
                                      </p:tavLst>
                                    </p:anim>
                                    <p:anim calcmode="lin" valueType="num">
                                      <p:cBhvr additive="base">
                                        <p:cTn dur="1000" fill="hold"/>
                                        <p:tgtEl>
                                          <p:spTgt spid="7"/>
                                        </p:tgtEl>
                                        <p:attrNameLst>
                                          <p:attrName>ppt_y</p:attrName>
                                        </p:attrNameLst>
                                      </p:cBhvr>
                                      <p:tavLst>
                                        <p:tav tm="0" fmla="">
                                          <p:val>
                                            <p:strVal val="1+#ppt_h/2"/>
                                          </p:val>
                                        </p:tav>
                                        <p:tav tm="100000" fmla="">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fmla="">
                                          <p:val>
                                            <p:strVal val="#ppt_x"/>
                                          </p:val>
                                        </p:tav>
                                        <p:tav tm="100000" fmla="">
                                          <p:val>
                                            <p:strVal val="#ppt_x"/>
                                          </p:val>
                                        </p:tav>
                                      </p:tavLst>
                                    </p:anim>
                                    <p:anim calcmode="lin" valueType="num">
                                      <p:cBhvr additive="base">
                                        <p:cTn dur="1000" fill="hold"/>
                                        <p:tgtEl>
                                          <p:spTgt spid="8"/>
                                        </p:tgtEl>
                                        <p:attrNameLst>
                                          <p:attrName>ppt_y</p:attrName>
                                        </p:attrNameLst>
                                      </p:cBhvr>
                                      <p:tavLst>
                                        <p:tav tm="0" fmla="">
                                          <p:val>
                                            <p:strVal val="1+#ppt_h/2"/>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871" y="1491881"/>
            <a:ext cx="8502650" cy="35750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a:t>
            </a:r>
            <a:r>
              <a:rPr lang="zh-CN" altLang="zh-CN" sz="2400">
                <a:latin typeface="Cambria"/>
                <a:ea typeface="宋体"/>
              </a:rPr>
              <a:t>著者</a:t>
            </a:r>
            <a:r>
              <a:rPr lang="en-US" altLang="en-US" sz="2400">
                <a:latin typeface="Cambria"/>
                <a:ea typeface="宋体"/>
              </a:rPr>
              <a:t>-</a:t>
            </a:r>
            <a:r>
              <a:rPr lang="zh-CN" altLang="zh-CN" sz="2400">
                <a:latin typeface="Cambria"/>
                <a:ea typeface="宋体"/>
              </a:rPr>
              <a:t>出版年制</a:t>
            </a:r>
          </a:p>
          <a:p>
            <a:pPr lvl="0">
              <a:lnSpc>
                <a:spcPct val="110000"/>
              </a:lnSpc>
              <a:spcBef>
                <a:spcPts val="0"/>
              </a:spcBef>
              <a:spcAft>
                <a:spcPts val="300"/>
              </a:spcAft>
              <a:buClr>
                <a:srgbClr val="A02225"/>
              </a:buClr>
              <a:buFont typeface="Arial" charset="0"/>
              <a:buChar char="•"/>
            </a:pPr>
            <a:r>
              <a:rPr lang="en-US" altLang="en-US" sz="2400">
                <a:latin typeface="Cambria"/>
                <a:ea typeface="宋体"/>
              </a:rPr>
              <a:t> Author-date style</a:t>
            </a: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Citation style </a:t>
            </a:r>
            <a:r>
              <a:rPr lang="en-US" altLang="en-US" sz="2400" b="1">
                <a:solidFill>
                  <a:srgbClr val="A02225"/>
                </a:solidFill>
              </a:rPr>
              <a:t> </a:t>
            </a:r>
          </a:p>
        </p:txBody>
      </p:sp>
      <p:pic>
        <p:nvPicPr>
          <p:cNvPr id="7" name=""/>
          <p:cNvPicPr>
            <a:picLocks noChangeAspect="1"/>
          </p:cNvPicPr>
          <p:nvPr/>
        </p:nvPicPr>
        <p:blipFill>
          <a:blip r:embed="rId2"/>
          <a:stretch/>
        </p:blipFill>
        <p:spPr>
          <a:xfrm rot="0" flipH="0" flipV="0">
            <a:off x="3371666" y="1219916"/>
            <a:ext cx="5309003" cy="2134988"/>
          </a:xfrm>
          <a:prstGeom prst="rect">
            <a:avLst/>
          </a:prstGeom>
        </p:spPr>
      </p:pic>
      <p:pic>
        <p:nvPicPr>
          <p:cNvPr id="8" name=""/>
          <p:cNvPicPr>
            <a:picLocks noChangeAspect="1"/>
          </p:cNvPicPr>
          <p:nvPr/>
        </p:nvPicPr>
        <p:blipFill>
          <a:blip r:embed="rId3"/>
          <a:stretch/>
        </p:blipFill>
        <p:spPr>
          <a:xfrm rot="0" flipH="0" flipV="0">
            <a:off x="321871" y="3862566"/>
            <a:ext cx="8353577" cy="1407647"/>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871" y="1491881"/>
            <a:ext cx="8502650" cy="357505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a:t>
            </a:r>
            <a:r>
              <a:rPr lang="zh-CN" altLang="zh-CN" sz="2400">
                <a:latin typeface="Cambria"/>
                <a:ea typeface="宋体"/>
              </a:rPr>
              <a:t>顺序编码制</a:t>
            </a:r>
          </a:p>
          <a:p>
            <a:pPr lvl="0">
              <a:lnSpc>
                <a:spcPct val="110000"/>
              </a:lnSpc>
              <a:spcBef>
                <a:spcPts val="0"/>
              </a:spcBef>
              <a:spcAft>
                <a:spcPts val="300"/>
              </a:spcAft>
              <a:buClr>
                <a:srgbClr val="A02225"/>
              </a:buClr>
              <a:buFont typeface="Arial" charset="0"/>
              <a:buChar char="•"/>
            </a:pPr>
            <a:r>
              <a:rPr lang="en-US" altLang="en-US" sz="2400">
                <a:latin typeface="Cambria"/>
                <a:ea typeface="宋体"/>
              </a:rPr>
              <a:t> Numberred Style</a:t>
            </a: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r>
              <a:rPr lang="en-US" altLang="en-US" sz="2400">
                <a:latin typeface="Calibri"/>
                <a:ea typeface="Calibri"/>
              </a:rPr>
              <a:t>zd</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Citation style </a:t>
            </a:r>
            <a:r>
              <a:rPr lang="en-US" altLang="en-US" sz="2400" b="1">
                <a:solidFill>
                  <a:srgbClr val="A02225"/>
                </a:solidFill>
              </a:rPr>
              <a:t> </a:t>
            </a:r>
          </a:p>
        </p:txBody>
      </p:sp>
      <p:pic>
        <p:nvPicPr>
          <p:cNvPr id="7" name=""/>
          <p:cNvPicPr>
            <a:picLocks noChangeAspect="1"/>
          </p:cNvPicPr>
          <p:nvPr/>
        </p:nvPicPr>
        <p:blipFill>
          <a:blip r:embed="rId2"/>
          <a:stretch/>
        </p:blipFill>
        <p:spPr>
          <a:xfrm rot="0" flipH="0" flipV="0">
            <a:off x="4239551" y="1185666"/>
            <a:ext cx="4541378" cy="2522988"/>
          </a:xfrm>
          <a:prstGeom prst="rect">
            <a:avLst/>
          </a:prstGeom>
        </p:spPr>
      </p:pic>
      <p:pic>
        <p:nvPicPr>
          <p:cNvPr id="8" name=""/>
          <p:cNvPicPr>
            <a:picLocks noChangeAspect="1"/>
          </p:cNvPicPr>
          <p:nvPr/>
        </p:nvPicPr>
        <p:blipFill>
          <a:blip r:embed="rId3"/>
          <a:stretch/>
        </p:blipFill>
        <p:spPr>
          <a:xfrm rot="0" flipH="0" flipV="0">
            <a:off x="321871" y="3791732"/>
            <a:ext cx="6239433" cy="1822019"/>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sp>
        <p:nvSpPr>
          <p:cNvPr id="4" name="文本框 5"/>
          <p:cNvSpPr txBox="1"/>
          <p:nvPr/>
        </p:nvSpPr>
        <p:spPr>
          <a:xfrm rot="0" flipH="0" flipV="0">
            <a:off x="602952" y="1296381"/>
            <a:ext cx="8502650" cy="64389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Now, you can try your best for typing your references ...</a:t>
            </a:r>
          </a:p>
          <a:p>
            <a:pPr marL="0" lvl="0" indent="0">
              <a:lnSpc>
                <a:spcPct val="110000"/>
              </a:lnSpc>
              <a:spcBef>
                <a:spcPts val="0"/>
              </a:spcBef>
              <a:spcAft>
                <a:spcPts val="300"/>
              </a:spcAft>
              <a:buClr>
                <a:srgbClr val="A02225"/>
              </a:buClr>
              <a:buNone/>
            </a:pPr>
            <a:endParaRPr lang="en-US" altLang="en-US" sz="3200">
              <a:latin typeface="Calibri"/>
              <a:ea typeface="Calibri"/>
            </a:endParaRPr>
          </a:p>
          <a:p>
            <a:pPr marL="285750" lvl="0" indent="-285750">
              <a:lnSpc>
                <a:spcPct val="110000"/>
              </a:lnSpc>
              <a:spcBef>
                <a:spcPts val="0"/>
              </a:spcBef>
              <a:spcAft>
                <a:spcPts val="300"/>
              </a:spcAft>
              <a:buClr>
                <a:srgbClr val="A02225"/>
              </a:buClr>
              <a:buFont typeface="Arial" charset="0"/>
              <a:buChar char="•"/>
            </a:pPr>
            <a:endParaRPr/>
          </a:p>
          <a:p>
            <a:pPr marL="285750" lvl="0" indent="-285750">
              <a:lnSpc>
                <a:spcPct val="110000"/>
              </a:lnSpc>
              <a:spcBef>
                <a:spcPts val="0"/>
              </a:spcBef>
              <a:spcAft>
                <a:spcPts val="300"/>
              </a:spcAft>
              <a:buClr>
                <a:srgbClr val="A02225"/>
              </a:buClr>
              <a:buFont typeface="Arial" charset="0"/>
              <a:buChar char="•"/>
            </a:pPr>
            <a:endParaRPr lang="en-US" altLang="en-US" sz="3200">
              <a:latin typeface="Calibri"/>
              <a:ea typeface="Calibri"/>
            </a:endParaRPr>
          </a:p>
          <a:p>
            <a:pPr marL="0" lvl="0" indent="0">
              <a:lnSpc>
                <a:spcPct val="110000"/>
              </a:lnSpc>
              <a:spcBef>
                <a:spcPts val="0"/>
              </a:spcBef>
              <a:spcAft>
                <a:spcPts val="300"/>
              </a:spcAft>
              <a:buClr>
                <a:srgbClr val="A02225"/>
              </a:buClr>
              <a:buNone/>
            </a:pPr>
            <a:r>
              <a:rPr lang="en-US" altLang="en-US" sz="3200">
                <a:latin typeface="Calibri"/>
                <a:ea typeface="Calibri"/>
              </a:rPr>
              <a:t> </a:t>
            </a: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a:p>
            <a:pPr marL="0" lvl="0" indent="0">
              <a:lnSpc>
                <a:spcPct val="110000"/>
              </a:lnSpc>
              <a:spcBef>
                <a:spcPts val="0"/>
              </a:spcBef>
              <a:spcAft>
                <a:spcPts val="300"/>
              </a:spcAft>
              <a:buClr>
                <a:srgbClr val="A02225"/>
              </a:buClr>
              <a:buNone/>
            </a:pPr>
            <a:endParaRPr lang="en-US" altLang="en-US" sz="36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3600">
              <a:latin typeface="Calibri"/>
              <a:ea typeface="Calibri"/>
            </a:endParaRPr>
          </a:p>
        </p:txBody>
      </p:sp>
      <p:sp>
        <p:nvSpPr>
          <p:cNvPr id="5" name=""/>
          <p:cNvSpPr txBox="1"/>
          <p:nvPr/>
        </p:nvSpPr>
        <p:spPr>
          <a:xfrm rot="0" flipH="0" flipV="0">
            <a:off x="602952" y="3018590"/>
            <a:ext cx="7431882" cy="1193800"/>
          </a:xfrm>
        </p:spPr>
        <p:txBody>
          <a:bodyPr>
            <a:spAutoFit/>
          </a:bodyPr>
          <a:lstStyle/>
          <a:p>
            <a:pPr marL="285750" lvl="0" indent="-285750">
              <a:lnSpc>
                <a:spcPct val="110000"/>
              </a:lnSpc>
              <a:spcBef>
                <a:spcPts val="0"/>
              </a:spcBef>
              <a:spcAft>
                <a:spcPts val="300"/>
              </a:spcAft>
              <a:buClr>
                <a:srgbClr val="A02225"/>
              </a:buClr>
              <a:buFont typeface="Arial" charset="0"/>
              <a:buChar char="•"/>
            </a:pPr>
            <a:r>
              <a:rPr lang="en-US" altLang="en-US" sz="3200">
                <a:latin typeface="Calibri"/>
                <a:ea typeface="Calibri"/>
              </a:rPr>
              <a:t>But it looks so silly @_@</a:t>
            </a:r>
          </a:p>
          <a:p>
            <a:pPr marL="742950" lvl="1" indent="-285750">
              <a:lnSpc>
                <a:spcPct val="110000"/>
              </a:lnSpc>
              <a:spcBef>
                <a:spcPts val="0"/>
              </a:spcBef>
              <a:spcAft>
                <a:spcPts val="300"/>
              </a:spcAft>
              <a:buClr>
                <a:srgbClr val="A02225"/>
              </a:buClr>
              <a:buFont typeface="Arial" charset="0"/>
              <a:buChar char="•"/>
            </a:pPr>
            <a:r>
              <a:rPr lang="en-US" altLang="en-US" sz="3200">
                <a:latin typeface="Calibri"/>
                <a:ea typeface="Calibri"/>
              </a:rPr>
              <a:t>Why not </a:t>
            </a:r>
            <a:r>
              <a:rPr lang="en-US" altLang="en-US" sz="3200">
                <a:latin typeface="Calibri"/>
                <a:ea typeface="Calibri"/>
              </a:rPr>
              <a:t>use modern tchnology?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Reference Manage Software </a:t>
            </a:r>
            <a:r>
              <a:rPr lang="en-US" altLang="en-US" sz="2400" b="1">
                <a:solidFill>
                  <a:srgbClr val="A02225"/>
                </a:solidFill>
              </a:rPr>
              <a:t> </a:t>
            </a:r>
          </a:p>
        </p:txBody>
      </p:sp>
      <p:sp>
        <p:nvSpPr>
          <p:cNvPr id="5" name="文本框 5"/>
          <p:cNvSpPr txBox="1"/>
          <p:nvPr/>
        </p:nvSpPr>
        <p:spPr>
          <a:xfrm rot="0" flipH="0" flipV="0">
            <a:off x="320738" y="1491881"/>
            <a:ext cx="8502650" cy="57785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Mendely</a:t>
            </a:r>
          </a:p>
          <a:p>
            <a:pPr marL="742950" lvl="1" indent="-285750">
              <a:lnSpc>
                <a:spcPct val="110000"/>
              </a:lnSpc>
              <a:spcBef>
                <a:spcPts val="0"/>
              </a:spcBef>
              <a:spcAft>
                <a:spcPts val="300"/>
              </a:spcAft>
              <a:buClr>
                <a:srgbClr val="A02225"/>
              </a:buClr>
              <a:buFont typeface="Arial" charset="0"/>
              <a:buChar char="•"/>
            </a:pPr>
            <a:endParaRPr lang="en-US" altLang="en-US" sz="2400">
              <a:latin typeface="Cambria"/>
              <a:ea typeface="宋体"/>
            </a:endParaRPr>
          </a:p>
          <a:p>
            <a:pPr marL="0" lvl="0" indent="0">
              <a:lnSpc>
                <a:spcPct val="110000"/>
              </a:lnSpc>
              <a:spcBef>
                <a:spcPts val="0"/>
              </a:spcBef>
              <a:spcAft>
                <a:spcPts val="300"/>
              </a:spcAft>
              <a:buClr>
                <a:srgbClr val="A02225"/>
              </a:buClr>
              <a:buNone/>
            </a:pPr>
            <a:endParaRPr lang="en-US" altLang="en-US" sz="2400">
              <a:latin typeface="Cambria"/>
              <a:ea typeface="宋体"/>
            </a:endParaRPr>
          </a:p>
          <a:p>
            <a:pPr lvl="0">
              <a:lnSpc>
                <a:spcPct val="110000"/>
              </a:lnSpc>
              <a:spcBef>
                <a:spcPts val="0"/>
              </a:spcBef>
              <a:spcAft>
                <a:spcPts val="300"/>
              </a:spcAft>
              <a:buClr>
                <a:srgbClr val="A02225"/>
              </a:buClr>
              <a:buFont typeface="Arial" charset="0"/>
              <a:buChar char="•"/>
            </a:pPr>
            <a:r>
              <a:rPr lang="en-US" altLang="en-US" sz="2400">
                <a:latin typeface="Cambria"/>
                <a:ea typeface="宋体"/>
              </a:rPr>
              <a:t> Endnote</a:t>
            </a:r>
          </a:p>
          <a:p>
            <a:pPr marL="0" lvl="0" indent="0">
              <a:lnSpc>
                <a:spcPct val="110000"/>
              </a:lnSpc>
              <a:spcBef>
                <a:spcPts val="0"/>
              </a:spcBef>
              <a:spcAft>
                <a:spcPts val="300"/>
              </a:spcAft>
              <a:buClr>
                <a:srgbClr val="A02225"/>
              </a:buClr>
              <a:buNone/>
            </a:pPr>
            <a:endParaRPr lang="en-US" altLang="en-US" sz="2400">
              <a:latin typeface="Cambria"/>
              <a:ea typeface="宋体"/>
            </a:endParaRPr>
          </a:p>
          <a:p>
            <a:pPr lvl="0">
              <a:lnSpc>
                <a:spcPct val="110000"/>
              </a:lnSpc>
              <a:spcBef>
                <a:spcPts val="0"/>
              </a:spcBef>
              <a:spcAft>
                <a:spcPts val="300"/>
              </a:spcAft>
              <a:buClr>
                <a:srgbClr val="A02225"/>
              </a:buClr>
              <a:buFont typeface="Arial" charset="0"/>
              <a:buChar char="•"/>
            </a:pPr>
            <a:r>
              <a:rPr lang="en-US" altLang="en-US" sz="2400">
                <a:latin typeface="Cambria"/>
                <a:ea typeface="宋体"/>
              </a:rPr>
              <a:t> Zotero</a:t>
            </a:r>
          </a:p>
          <a:p>
            <a:pPr marL="0" lvl="0" indent="0">
              <a:lnSpc>
                <a:spcPct val="110000"/>
              </a:lnSpc>
              <a:spcBef>
                <a:spcPts val="0"/>
              </a:spcBef>
              <a:spcAft>
                <a:spcPts val="300"/>
              </a:spcAft>
              <a:buClr>
                <a:srgbClr val="A02225"/>
              </a:buClr>
              <a:buNone/>
            </a:pPr>
            <a:endParaRPr lang="en-US" altLang="en-US" sz="2400">
              <a:latin typeface="Cambria"/>
              <a:ea typeface="宋体"/>
            </a:endParaRP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p:txBody>
      </p:sp>
      <p:sp>
        <p:nvSpPr>
          <p:cNvPr id="6" name=""/>
          <p:cNvSpPr txBox="1"/>
          <p:nvPr/>
        </p:nvSpPr>
        <p:spPr>
          <a:xfrm rot="0" flipH="0" flipV="0">
            <a:off x="705245" y="2058957"/>
            <a:ext cx="4572000" cy="361950"/>
          </a:xfrm>
        </p:spPr>
        <p:txBody>
          <a:bodyPr>
            <a:spAutoFit/>
          </a:bodyPr>
          <a:lstStyle/>
          <a:p>
            <a:r>
              <a:rPr/>
              <a:t>https://www.mendeley.com/guides</a:t>
            </a:r>
          </a:p>
        </p:txBody>
      </p:sp>
      <p:pic>
        <p:nvPicPr>
          <p:cNvPr id="7" name=""/>
          <p:cNvPicPr>
            <a:picLocks noChangeAspect="1"/>
          </p:cNvPicPr>
          <p:nvPr/>
        </p:nvPicPr>
        <p:blipFill>
          <a:blip r:embed="rId2"/>
          <a:stretch/>
        </p:blipFill>
        <p:spPr>
          <a:xfrm rot="0" flipH="0" flipV="0">
            <a:off x="5391264" y="1274997"/>
            <a:ext cx="2249474" cy="1401960"/>
          </a:xfrm>
          <a:prstGeom prst="rect">
            <a:avLst/>
          </a:prstGeom>
        </p:spPr>
      </p:pic>
      <p:pic>
        <p:nvPicPr>
          <p:cNvPr id="8" name=""/>
          <p:cNvPicPr>
            <a:picLocks noChangeAspect="1"/>
          </p:cNvPicPr>
          <p:nvPr/>
        </p:nvPicPr>
        <p:blipFill>
          <a:blip r:embed="rId3"/>
          <a:stretch/>
        </p:blipFill>
        <p:spPr>
          <a:xfrm rot="0" flipH="0" flipV="0">
            <a:off x="2885600" y="3149066"/>
            <a:ext cx="2043401" cy="1542567"/>
          </a:xfrm>
          <a:prstGeom prst="rect">
            <a:avLst/>
          </a:prstGeom>
        </p:spPr>
      </p:pic>
      <p:pic>
        <p:nvPicPr>
          <p:cNvPr id="9" name=""/>
          <p:cNvPicPr>
            <a:picLocks noChangeAspect="1"/>
          </p:cNvPicPr>
          <p:nvPr/>
        </p:nvPicPr>
        <p:blipFill>
          <a:blip r:embed="rId4"/>
          <a:srcRect l="13048" t="23860" r="12755" b="23970"/>
          <a:stretch/>
        </p:blipFill>
        <p:spPr>
          <a:xfrm rot="0" flipH="0" flipV="0">
            <a:off x="5632736" y="3107057"/>
            <a:ext cx="3380449" cy="158457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21871" y="1491881"/>
            <a:ext cx="8502650" cy="3136900"/>
          </a:xfrm>
          <a:prstGeom prst="rect">
            <a:avLst/>
          </a:prstGeom>
          <a:noFill/>
        </p:spPr>
        <p:txBody>
          <a:bodyPr wrap="square">
            <a:spAutoFit/>
          </a:bodyP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lnSpc>
                <a:spcPct val="110000"/>
              </a:lnSpc>
              <a:spcBef>
                <a:spcPts val="0"/>
              </a:spcBef>
              <a:spcAft>
                <a:spcPts val="300"/>
              </a:spcAft>
              <a:buClr>
                <a:srgbClr val="A02225"/>
              </a:buClr>
              <a:buFont typeface="Arial" charset="0"/>
              <a:buChar char="•"/>
            </a:pPr>
            <a:r>
              <a:rPr lang="en-US" altLang="en-US" sz="2400">
                <a:latin typeface="Cambria"/>
                <a:ea typeface="宋体"/>
              </a:rPr>
              <a:t> You need "Software + Word Plug-in"</a:t>
            </a:r>
          </a:p>
          <a:p>
            <a:pPr lvl="0">
              <a:lnSpc>
                <a:spcPct val="110000"/>
              </a:lnSpc>
              <a:spcBef>
                <a:spcPts val="0"/>
              </a:spcBef>
              <a:spcAft>
                <a:spcPts val="300"/>
              </a:spcAft>
              <a:buClr>
                <a:srgbClr val="A02225"/>
              </a:buCl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a:p>
            <a:pPr marL="0" lvl="0" indent="0">
              <a:lnSpc>
                <a:spcPct val="110000"/>
              </a:lnSpc>
              <a:spcBef>
                <a:spcPts val="0"/>
              </a:spcBef>
              <a:spcAft>
                <a:spcPts val="300"/>
              </a:spcAft>
              <a:buClr>
                <a:srgbClr val="A02225"/>
              </a:buClr>
              <a:buNone/>
            </a:pPr>
            <a:endParaRPr lang="en-US" altLang="en-US" sz="2400">
              <a:latin typeface="Calibri"/>
              <a:ea typeface="Calibri"/>
            </a:endParaRPr>
          </a:p>
          <a:p>
            <a:pPr lvl="0">
              <a:lnSpc>
                <a:spcPct val="110000"/>
              </a:lnSpc>
              <a:spcBef>
                <a:spcPts val="0"/>
              </a:spcBef>
              <a:spcAft>
                <a:spcPts val="300"/>
              </a:spcAft>
              <a:buClr>
                <a:srgbClr val="A02225"/>
              </a:buClr>
              <a:buFont typeface="Arial" charset="0"/>
              <a:buChar char="•"/>
            </a:pPr>
            <a:endParaRPr lang="en-US" altLang="en-US" sz="2400">
              <a:latin typeface="Calibri"/>
              <a:ea typeface="Calibri"/>
            </a:endParaRP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i="0" strike="noStrike" spc="0">
                <a:solidFill>
                  <a:srgbClr val="A02225"/>
                </a:solidFill>
                <a:latin typeface="Arial"/>
                <a:ea typeface="宋体"/>
              </a:rPr>
              <a:t>Reference Management Software </a:t>
            </a:r>
            <a:r>
              <a:rPr lang="en-US" altLang="en-US" sz="2400" b="1">
                <a:solidFill>
                  <a:srgbClr val="A02225"/>
                </a:solidFill>
              </a:rPr>
              <a:t> </a:t>
            </a:r>
          </a:p>
        </p:txBody>
      </p:sp>
      <p:pic>
        <p:nvPicPr>
          <p:cNvPr id="7" name=""/>
          <p:cNvPicPr>
            <a:picLocks noChangeAspect="1"/>
          </p:cNvPicPr>
          <p:nvPr/>
        </p:nvPicPr>
        <p:blipFill>
          <a:blip r:embed="rId2"/>
          <a:stretch/>
        </p:blipFill>
        <p:spPr>
          <a:xfrm rot="0" flipH="0" flipV="0">
            <a:off x="1196" y="2363288"/>
            <a:ext cx="9144000" cy="1699745"/>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645479" y="0"/>
            <a:ext cx="7853042" cy="571976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rot="0" flipH="0" flipV="0">
            <a:off x="655528" y="408196"/>
            <a:ext cx="7832944" cy="49034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40385" y="1924052"/>
            <a:ext cx="6983615" cy="1391285"/>
          </a:xfrm>
        </p:spPr>
        <p:txBody>
          <a:bodyPr/>
          <a:lstStyle/>
          <a:p>
            <a:pPr lvl="0" algn="l">
              <a:lnSpc>
                <a:spcPct val="100000"/>
              </a:lnSpc>
            </a:pPr>
            <a:r>
              <a:rPr lang="en-US" altLang="en-US" sz="4800" b="1">
                <a:solidFill>
                  <a:srgbClr val="FFFFFF"/>
                </a:solidFill>
                <a:latin typeface="微软雅黑"/>
                <a:ea typeface="微软雅黑"/>
              </a:rPr>
              <a:t>Guide to A Successful Literature Review</a:t>
            </a:r>
            <a:br>
              <a:rPr lang="en-US" altLang="en-US"/>
            </a:br>
            <a:r>
              <a:rPr lang="en-US" altLang="en-US" sz="2400">
                <a:solidFill>
                  <a:srgbClr val="FFFFFF"/>
                </a:solidFill>
                <a:latin typeface="微软雅黑"/>
                <a:ea typeface="微软雅黑"/>
              </a:rPr>
              <a:t>4 May 2023</a:t>
            </a: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1212283" y="0"/>
            <a:ext cx="6719434" cy="571976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437715" y="0"/>
            <a:ext cx="8268570" cy="5719763"/>
          </a:xfrm>
          <a:prstGeom prst="rect">
            <a:avLst/>
          </a:prstGeom>
        </p:spPr>
      </p:pic>
      <p:sp>
        <p:nvSpPr>
          <p:cNvPr id="6" name=""/>
          <p:cNvSpPr txBox="0"/>
          <p:nvPr/>
        </p:nvSpPr>
        <p:spPr>
          <a:xfrm>
            <a:off x="689736" y="2859882"/>
            <a:ext cx="3179515" cy="689736"/>
          </a:xfrm>
          <a:prstGeom prst="rect">
            <a:avLst/>
          </a:prstGeom>
          <a:noFill/>
          <a:ln w="12700">
            <a:solidFill>
              <a:srgbClr val="ff0000"/>
            </a:solidFill>
            <a:prstDash val="solid"/>
            <a:miter/>
          </a:ln>
        </p:spPr>
        <p:txBody>
          <a:bodyPr anchor="ctr"/>
          <a:lstStyle/>
          <a:p>
            <a:pPr algn="ctr"/>
            <a:endParaRPr/>
          </a:p>
        </p:txBody>
      </p:sp>
      <p:sp>
        <p:nvSpPr>
          <p:cNvPr id="7" name=""/>
          <p:cNvSpPr txBox="0"/>
          <p:nvPr/>
        </p:nvSpPr>
        <p:spPr>
          <a:xfrm rot="0" flipH="0" flipV="0">
            <a:off x="4423468" y="3242075"/>
            <a:ext cx="3179515" cy="689736"/>
          </a:xfrm>
          <a:prstGeom prst="rect">
            <a:avLst/>
          </a:prstGeom>
          <a:noFill/>
          <a:ln w="12700">
            <a:solidFill>
              <a:srgbClr val="ff0000"/>
            </a:solidFill>
            <a:prstDash val="solid"/>
            <a:miter/>
          </a:ln>
        </p:spPr>
        <p:txBody>
          <a:bodyPr anchor="ctr"/>
          <a:lstStyle/>
          <a:p>
            <a:pPr algn="ct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1013590"/>
            <a:ext cx="9144000" cy="369258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371431"/>
            <a:ext cx="9144000" cy="49769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2470952" y="0"/>
            <a:ext cx="4202096" cy="571976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1630928"/>
            <a:ext cx="9144000" cy="2457907"/>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1395010"/>
            <a:ext cx="9144000" cy="292974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361035" y="0"/>
            <a:ext cx="8421930" cy="571976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478895"/>
            <a:ext cx="9144000" cy="47619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1086905"/>
            <a:ext cx="9144000" cy="35459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
          <p:cNvSpPr/>
          <p:nvPr/>
        </p:nvSpPr>
        <p:spPr>
          <a:xfrm>
            <a:off x="539750" y="341130"/>
            <a:ext cx="3528250" cy="500380"/>
          </a:xfrm>
          <a:prstGeom prst="roundRect">
            <a:avLst>
              <a:gd name="adj" fmla="val 10053"/>
            </a:avLst>
          </a:prstGeom>
          <a:solidFill>
            <a:srgbClr val="000000">
              <a:alpha val="0"/>
            </a:srgbClr>
          </a:solidFill>
          <a:ln>
            <a:noFill/>
          </a:ln>
        </p:spPr>
        <p:txBody>
          <a:bodyPr anchor="ctr"/>
          <a:lstStyle/>
          <a:p>
            <a:pPr defTabSz="1218565"/>
            <a:r>
              <a:rPr lang="en-US" altLang="zh-CN" sz="4500" b="1">
                <a:solidFill>
                  <a:srgbClr val="A02225"/>
                </a:solidFill>
              </a:rPr>
              <a:t>Contents</a:t>
            </a:r>
            <a:endParaRPr lang="en-US" altLang="zh-CN" sz="4500" b="1">
              <a:solidFill>
                <a:srgbClr val="A02225"/>
              </a:solidFill>
              <a:latin typeface="微软雅黑"/>
              <a:ea typeface="微软雅黑"/>
            </a:endParaRPr>
          </a:p>
        </p:txBody>
      </p:sp>
      <p:sp>
        <p:nvSpPr>
          <p:cNvPr id="6" name="文本框 5"/>
          <p:cNvSpPr txBox="1"/>
          <p:nvPr/>
        </p:nvSpPr>
        <p:spPr>
          <a:xfrm rot="0" flipH="0" flipV="0">
            <a:off x="411456" y="1668463"/>
            <a:ext cx="8502650" cy="2590800"/>
          </a:xfrm>
          <a:prstGeom prst="rect">
            <a:avLst/>
          </a:prstGeom>
          <a:noFill/>
        </p:spPr>
        <p:txBody>
          <a:bodyPr wrap="square">
            <a:spAutoFit/>
          </a:bodyPr>
          <a:lstStyle/>
          <a:p>
            <a:pPr lvl="0">
              <a:lnSpc>
                <a:spcPct val="110000"/>
              </a:lnSpc>
              <a:spcBef>
                <a:spcPts val="0"/>
              </a:spcBef>
              <a:spcAft>
                <a:spcPts val="300"/>
              </a:spcAft>
              <a:buClr>
                <a:srgbClr val="A02225"/>
              </a:buClr>
              <a:buFont typeface="Arial" charset="0"/>
              <a:buChar char="•"/>
            </a:pPr>
            <a:r>
              <a:rPr lang="en-US" altLang="en-US" sz="2800">
                <a:latin typeface="Cambria"/>
                <a:ea typeface="宋体"/>
              </a:rPr>
              <a:t> </a:t>
            </a:r>
            <a:r>
              <a:rPr lang="en-US" altLang="en-US" sz="2800">
                <a:latin typeface="Calibri"/>
                <a:ea typeface="Calibri"/>
              </a:rPr>
              <a:t>What does the term "literature review" mean to you?</a:t>
            </a:r>
          </a:p>
          <a:p>
            <a:pPr lvl="0">
              <a:lnSpc>
                <a:spcPct val="110000"/>
              </a:lnSpc>
              <a:spcBef>
                <a:spcPts val="0"/>
              </a:spcBef>
              <a:spcAft>
                <a:spcPts val="300"/>
              </a:spcAft>
              <a:buClr>
                <a:srgbClr val="A02225"/>
              </a:buClr>
              <a:buFont typeface="Arial" charset="0"/>
              <a:buChar char="•"/>
            </a:pPr>
            <a:r>
              <a:rPr lang="en-US" altLang="en-US" sz="2800">
                <a:latin typeface="Calibri"/>
                <a:ea typeface="Calibri"/>
              </a:rPr>
              <a:t> How to write one?</a:t>
            </a:r>
          </a:p>
          <a:p>
            <a:pPr lvl="0">
              <a:lnSpc>
                <a:spcPct val="110000"/>
              </a:lnSpc>
              <a:spcBef>
                <a:spcPts val="0"/>
              </a:spcBef>
              <a:spcAft>
                <a:spcPts val="300"/>
              </a:spcAft>
              <a:buClr>
                <a:srgbClr val="A02225"/>
              </a:buClr>
              <a:buFont typeface="Arial" charset="0"/>
              <a:buChar char="•"/>
            </a:pPr>
            <a:r>
              <a:rPr lang="en-US" altLang="en-US" sz="2800">
                <a:latin typeface="Calibri"/>
                <a:ea typeface="Calibri"/>
              </a:rPr>
              <a:t> How to read papers and get to know a field? </a:t>
            </a:r>
          </a:p>
          <a:p>
            <a:pPr lvl="0">
              <a:lnSpc>
                <a:spcPct val="110000"/>
              </a:lnSpc>
              <a:spcBef>
                <a:spcPts val="0"/>
              </a:spcBef>
              <a:spcAft>
                <a:spcPts val="300"/>
              </a:spcAft>
              <a:buClr>
                <a:srgbClr val="A02225"/>
              </a:buClr>
              <a:buFont typeface="Arial" charset="0"/>
              <a:buChar char="•"/>
            </a:pPr>
            <a:r>
              <a:rPr lang="en-US" altLang="en-US" sz="2800">
                <a:latin typeface="Calibri"/>
                <a:ea typeface="Calibri"/>
              </a:rPr>
              <a:t> How to get a useful paper?</a:t>
            </a:r>
          </a:p>
          <a:p>
            <a:pPr lvl="0">
              <a:lnSpc>
                <a:spcPct val="110000"/>
              </a:lnSpc>
              <a:spcBef>
                <a:spcPts val="0"/>
              </a:spcBef>
              <a:spcAft>
                <a:spcPts val="300"/>
              </a:spcAft>
              <a:buClr>
                <a:srgbClr val="A02225"/>
              </a:buClr>
              <a:buFont typeface="Arial" charset="0"/>
              <a:buChar char="•"/>
            </a:pPr>
            <a:r>
              <a:rPr lang="en-US" altLang="en-US" sz="2800">
                <a:latin typeface="Calibri"/>
                <a:ea typeface="Calibri"/>
              </a:rPr>
              <a:t> How to cite sources?</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p>
            <a:endParaRPr lang="zh-CN" altLang="en-US"/>
          </a:p>
        </p:txBody>
      </p:sp>
    </p:spTree>
  </p:cSld>
  <p:clrMapOvr>
    <a:masterClrMapping/>
  </p:clrMapOvr>
  <p:timing>
    <p:tnLst>
      <p:par>
        <p:cTn id="10"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fmla="">
                                          <p:val>
                                            <p:strVal val="#ppt_x"/>
                                          </p:val>
                                        </p:tav>
                                        <p:tav tm="100000" fmla="">
                                          <p:val>
                                            <p:strVal val="#ppt_x"/>
                                          </p:val>
                                        </p:tav>
                                      </p:tavLst>
                                    </p:anim>
                                    <p:anim calcmode="lin" valueType="num">
                                      <p:cBhvr>
                                        <p:cTn id="9" dur="500" fill="hold"/>
                                        <p:tgtEl>
                                          <p:spTgt spid="7"/>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name="">
    <p:spTree>
      <p:nvGrpSpPr>
        <p:cNvPr id="3" name=""/>
        <p:cNvGrpSpPr/>
        <p:nvPr/>
      </p:nvGrpSpPr>
      <p:grpSpPr>
        <a:xfrm/>
      </p:grpSpPr>
      <p:pic>
        <p:nvPicPr>
          <p:cNvPr id="4" name=""/>
          <p:cNvPicPr>
            <a:picLocks noChangeAspect="1"/>
          </p:cNvPicPr>
          <p:nvPr/>
        </p:nvPicPr>
        <p:blipFill>
          <a:blip r:embed="rId2"/>
          <a:stretch/>
        </p:blipFill>
        <p:spPr>
          <a:xfrm rot="0" flipH="0" flipV="0">
            <a:off x="79480" y="469199"/>
            <a:ext cx="4311244" cy="4557936"/>
          </a:xfrm>
          <a:prstGeom prst="rect">
            <a:avLst/>
          </a:prstGeom>
        </p:spPr>
      </p:pic>
      <p:pic>
        <p:nvPicPr>
          <p:cNvPr id="5" name=""/>
          <p:cNvPicPr>
            <a:picLocks noChangeAspect="1"/>
          </p:cNvPicPr>
          <p:nvPr/>
        </p:nvPicPr>
        <p:blipFill>
          <a:blip r:embed="rId3"/>
          <a:stretch/>
        </p:blipFill>
        <p:spPr>
          <a:xfrm rot="0" flipH="0" flipV="0">
            <a:off x="4879988" y="64"/>
            <a:ext cx="3405732" cy="571976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
    <p:spTree>
      <p:nvGrpSpPr>
        <p:cNvPr id="4" name=""/>
        <p:cNvGrpSpPr/>
        <p:nvPr/>
      </p:nvGrpSpPr>
      <p:grpSpPr>
        <a:xfrm/>
      </p:grpSpPr>
      <p:sp>
        <p:nvSpPr>
          <p:cNvPr id="2" name="标题 1"/>
          <p:cNvSpPr>
            <a:spLocks noGrp="1"/>
          </p:cNvSpPr>
          <p:nvPr>
            <p:ph type="ctrTitle"/>
          </p:nvPr>
        </p:nvSpPr>
        <p:spPr/>
        <p:txBody>
          <a:bodyPr/>
          <a:lstStyle/>
          <a:p>
            <a:endParaRPr/>
          </a:p>
        </p:txBody>
      </p:sp>
      <p:sp>
        <p:nvSpPr>
          <p:cNvPr id="3" name="副标题 2"/>
          <p:cNvSpPr>
            <a:spLocks noGrp="1"/>
          </p:cNvSpPr>
          <p:nvPr>
            <p:ph type="subTitle" idx="1"/>
          </p:nvPr>
        </p:nvSpPr>
        <p:spPr/>
        <p:txBody>
          <a:bodyPr/>
          <a:lstStyle/>
          <a:p>
            <a:endParaRPr/>
          </a:p>
        </p:txBody>
      </p:sp>
      <p:pic>
        <p:nvPicPr>
          <p:cNvPr id="5" name=""/>
          <p:cNvPicPr>
            <a:picLocks noChangeAspect="1"/>
          </p:cNvPicPr>
          <p:nvPr/>
        </p:nvPicPr>
        <p:blipFill>
          <a:blip r:embed="rId2"/>
          <a:stretch/>
        </p:blipFill>
        <p:spPr>
          <a:xfrm>
            <a:off x="0" y="1086905"/>
            <a:ext cx="9144000" cy="354595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968" y="1946353"/>
            <a:ext cx="7772400" cy="1021735"/>
          </a:xfrm>
        </p:spPr>
        <p:txBody>
          <a:bodyPr/>
          <a:lstStyle/>
          <a:p>
            <a:pPr algn="l">
              <a:lnSpc>
                <a:spcPct val="100000"/>
              </a:lnSpc>
            </a:pPr>
            <a:r>
              <a:rPr lang="en-US" altLang="zh-CN" sz="5500" b="1">
                <a:solidFill>
                  <a:schemeClr val="bg1"/>
                </a:solidFill>
                <a:latin typeface="微软雅黑"/>
                <a:ea typeface="微软雅黑"/>
              </a:rPr>
              <a:t>Good luck!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a:p>
        </p:txBody>
      </p:sp>
      <p:sp>
        <p:nvSpPr>
          <p:cNvPr id="4"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lvl1pPr lvl="0" algn="l">
              <a:spcBef>
                <a:spcPct val="0"/>
              </a:spcBef>
              <a:spcAft>
                <a:spcPct val="0"/>
              </a:spcAft>
              <a:defRPr sz="1800" kern="1200">
                <a:solidFill>
                  <a:schemeClr val="tx1"/>
                </a:solidFill>
                <a:latin typeface="Arial"/>
                <a:ea typeface="宋体"/>
              </a:defRPr>
            </a:lvl1pPr>
            <a:lvl2pPr marL="457200" lvl="1" algn="l">
              <a:spcBef>
                <a:spcPct val="0"/>
              </a:spcBef>
              <a:spcAft>
                <a:spcPct val="0"/>
              </a:spcAft>
              <a:defRPr sz="1800" kern="1200">
                <a:solidFill>
                  <a:schemeClr val="tx1"/>
                </a:solidFill>
                <a:latin typeface="Arial"/>
                <a:ea typeface="宋体"/>
              </a:defRPr>
            </a:lvl2pPr>
            <a:lvl3pPr marL="914400" lvl="2" algn="l">
              <a:spcBef>
                <a:spcPct val="0"/>
              </a:spcBef>
              <a:spcAft>
                <a:spcPct val="0"/>
              </a:spcAft>
              <a:defRPr sz="1800" kern="1200">
                <a:solidFill>
                  <a:schemeClr val="tx1"/>
                </a:solidFill>
                <a:latin typeface="Arial"/>
                <a:ea typeface="宋体"/>
              </a:defRPr>
            </a:lvl3pPr>
            <a:lvl4pPr marL="1371600" lvl="3" algn="l">
              <a:spcBef>
                <a:spcPct val="0"/>
              </a:spcBef>
              <a:spcAft>
                <a:spcPct val="0"/>
              </a:spcAft>
              <a:defRPr sz="1800" kern="1200">
                <a:solidFill>
                  <a:schemeClr val="tx1"/>
                </a:solidFill>
                <a:latin typeface="Arial"/>
                <a:ea typeface="宋体"/>
              </a:defRPr>
            </a:lvl4pPr>
            <a:lvl5pPr marL="1828800" lvl="4" algn="l">
              <a:spcBef>
                <a:spcPct val="0"/>
              </a:spcBef>
              <a:spcAft>
                <a:spcPct val="0"/>
              </a:spcAft>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defTabSz="1218565"/>
            <a:r>
              <a:rPr lang="en-US" altLang="en-US" sz="2400" b="1">
                <a:solidFill>
                  <a:srgbClr val="A02225"/>
                </a:solidFill>
              </a:rPr>
              <a:t>A useful manual</a:t>
            </a:r>
          </a:p>
        </p:txBody>
      </p:sp>
      <p:pic>
        <p:nvPicPr>
          <p:cNvPr id="5" name=""/>
          <p:cNvPicPr>
            <a:picLocks noChangeAspect="1"/>
          </p:cNvPicPr>
          <p:nvPr/>
        </p:nvPicPr>
        <p:blipFill>
          <a:blip r:embed="rId2"/>
          <a:stretch/>
        </p:blipFill>
        <p:spPr>
          <a:xfrm rot="0" flipH="0" flipV="0">
            <a:off x="1012676" y="1239408"/>
            <a:ext cx="3328704" cy="4297054"/>
          </a:xfrm>
          <a:prstGeom prst="rect">
            <a:avLst/>
          </a:prstGeom>
        </p:spPr>
      </p:pic>
      <p:pic>
        <p:nvPicPr>
          <p:cNvPr id="6" name=""/>
          <p:cNvPicPr>
            <a:picLocks noChangeAspect="1"/>
          </p:cNvPicPr>
          <p:nvPr/>
        </p:nvPicPr>
        <p:blipFill>
          <a:blip r:embed="rId3"/>
          <a:stretch/>
        </p:blipFill>
        <p:spPr>
          <a:xfrm rot="0" flipH="0" flipV="0">
            <a:off x="4864730" y="1239408"/>
            <a:ext cx="3302540" cy="4297054"/>
          </a:xfrm>
          <a:prstGeom prst="rect">
            <a:avLst/>
          </a:prstGeom>
        </p:spPr>
      </p:pic>
    </p:spTree>
  </p:cSld>
  <p:clrMapOvr>
    <a:masterClrMapping/>
  </p:clrMapOvr>
  <p:timing>
    <p:tnLst>
      <p:par>
        <p:cTn id="10" dur="indefinite" restart="never" nodeType="tmRoot">
          <p:childTnLst>
            <p:seq concurrent="1" nextAc="seek">
              <p:cTn id="2" dur="indefinite" nodeType="mainSeq">
                <p:childTnLst>
                  <p:par>
                    <p:cTn id="11" fill="hold">
                      <p:stCondLst>
                        <p:cond delay="indefinite"/>
                      </p:stCondLst>
                      <p:childTnLst>
                        <p:par>
                          <p:cTn id="12"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fmla="">
                                          <p:val>
                                            <p:strVal val="#ppt_x"/>
                                          </p:val>
                                        </p:tav>
                                        <p:tav tm="100000" fmla="">
                                          <p:val>
                                            <p:strVal val="#ppt_x"/>
                                          </p:val>
                                        </p:tav>
                                      </p:tavLst>
                                    </p:anim>
                                    <p:anim calcmode="lin" valueType="num">
                                      <p:cBhvr>
                                        <p:cTn id="9" dur="500" fill="hold"/>
                                        <p:tgtEl>
                                          <p:spTgt spid="4"/>
                                        </p:tgtEl>
                                        <p:attrNameLst>
                                          <p:attrName>ppt_y</p:attrName>
                                        </p:attrNameLst>
                                      </p:cBhvr>
                                      <p:tavLst>
                                        <p:tav tm="0" fmla="">
                                          <p:val>
                                            <p:strVal val="#ppt_y+.1"/>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
          <p:cNvSpPr/>
          <p:nvPr/>
        </p:nvSpPr>
        <p:spPr>
          <a:xfrm>
            <a:off x="539750" y="341130"/>
            <a:ext cx="5976250" cy="500380"/>
          </a:xfrm>
          <a:prstGeom prst="roundRect">
            <a:avLst>
              <a:gd name="adj" fmla="val 10053"/>
            </a:avLst>
          </a:prstGeom>
          <a:solidFill>
            <a:srgbClr val="000000">
              <a:alpha val="0"/>
            </a:srgbClr>
          </a:solidFill>
          <a:ln>
            <a:noFill/>
          </a:ln>
        </p:spPr>
        <p:txBody>
          <a:bodyPr anchor="ctr"/>
          <a:lstStyle/>
          <a:p>
            <a:pPr lvl="0" defTabSz="1218565"/>
            <a:r>
              <a:rPr lang="en-US" altLang="en-US" sz="2400" b="1">
                <a:solidFill>
                  <a:srgbClr val="A02225"/>
                </a:solidFill>
              </a:rPr>
              <a:t>What does the term "literature review" mean to you?</a:t>
            </a:r>
          </a:p>
        </p:txBody>
      </p:sp>
      <p:sp>
        <p:nvSpPr>
          <p:cNvPr id="2" name="AutoShape 2"/>
          <p:cNvSpPr>
            <a:spLocks noChangeAspect="1" noChangeArrowheads="1"/>
          </p:cNvSpPr>
          <p:nvPr/>
        </p:nvSpPr>
        <p:spPr>
          <a:xfrm>
            <a:off x="4419600" y="2706688"/>
            <a:ext cx="304800" cy="304800"/>
          </a:xfrm>
          <a:prstGeom prst="rect">
            <a:avLst/>
          </a:prstGeom>
          <a:noFill/>
        </p:spPr>
        <p:txBody>
          <a:bodyPr vert="horz" wrap="square" lIns="91440" tIns="45720" rIns="91440" bIns="45720" numCol="1" anchor="t" anchorCtr="0"/>
          <a:lstStyle/>
          <a:p>
            <a:endParaRPr lang="zh-CN" altLang="en-US"/>
          </a:p>
        </p:txBody>
      </p:sp>
      <p:pic>
        <p:nvPicPr>
          <p:cNvPr id="1026" name="Picture 2"/>
          <p:cNvPicPr>
            <a:picLocks noChangeAspect="1" noChangeArrowheads="1"/>
          </p:cNvPicPr>
          <p:nvPr/>
        </p:nvPicPr>
        <p:blipFill>
          <a:blip r:embed="rId2"/>
          <a:stretch/>
        </p:blipFill>
        <p:spPr>
          <a:xfrm>
            <a:off x="-98426" y="1047178"/>
            <a:ext cx="2310732" cy="2310732"/>
          </a:xfrm>
          <a:prstGeom prst="rect">
            <a:avLst/>
          </a:prstGeom>
          <a:noFill/>
        </p:spPr>
      </p:pic>
      <p:pic>
        <p:nvPicPr>
          <p:cNvPr id="1028" name="Picture 4"/>
          <p:cNvPicPr>
            <a:picLocks noChangeAspect="1" noChangeArrowheads="1"/>
          </p:cNvPicPr>
          <p:nvPr/>
        </p:nvPicPr>
        <p:blipFill>
          <a:blip r:embed="rId3"/>
          <a:stretch/>
        </p:blipFill>
        <p:spPr>
          <a:xfrm>
            <a:off x="7643484" y="2982098"/>
            <a:ext cx="894402" cy="2688498"/>
          </a:xfrm>
          <a:prstGeom prst="rect">
            <a:avLst/>
          </a:prstGeom>
          <a:noFill/>
        </p:spPr>
      </p:pic>
      <p:pic>
        <p:nvPicPr>
          <p:cNvPr id="1030" name="Picture 6"/>
          <p:cNvPicPr>
            <a:picLocks noChangeAspect="1" noChangeArrowheads="1"/>
          </p:cNvPicPr>
          <p:nvPr/>
        </p:nvPicPr>
        <p:blipFill>
          <a:blip r:embed="rId4"/>
          <a:stretch/>
        </p:blipFill>
        <p:spPr>
          <a:xfrm>
            <a:off x="-31989" y="3109977"/>
            <a:ext cx="1168536" cy="2560619"/>
          </a:xfrm>
          <a:prstGeom prst="rect">
            <a:avLst/>
          </a:prstGeom>
          <a:noFill/>
        </p:spPr>
      </p:pic>
      <p:pic>
        <p:nvPicPr>
          <p:cNvPr id="1032" name="Picture 8"/>
          <p:cNvPicPr>
            <a:picLocks noChangeAspect="1" noChangeArrowheads="1"/>
          </p:cNvPicPr>
          <p:nvPr/>
        </p:nvPicPr>
        <p:blipFill>
          <a:blip r:embed="rId5"/>
          <a:stretch/>
        </p:blipFill>
        <p:spPr>
          <a:xfrm>
            <a:off x="8304067" y="437606"/>
            <a:ext cx="894402" cy="2765010"/>
          </a:xfrm>
          <a:prstGeom prst="rect">
            <a:avLst/>
          </a:prstGeom>
          <a:noFill/>
        </p:spPr>
      </p:pic>
      <p:sp>
        <p:nvSpPr>
          <p:cNvPr id="9" name="Speech Bubble: Rectangle 8"/>
          <p:cNvSpPr/>
          <p:nvPr/>
        </p:nvSpPr>
        <p:spPr>
          <a:xfrm>
            <a:off x="1611646" y="1419881"/>
            <a:ext cx="2671348" cy="1665512"/>
          </a:xfrm>
          <a:prstGeom prst="wedgeRectCallout">
            <a:avLst>
              <a:gd name="adj1" fmla="val -66140"/>
              <a:gd name="adj2" fmla="val -32644"/>
            </a:avLst>
          </a:prstGeom>
          <a:solidFill>
            <a:schemeClr val="lt1"/>
          </a:solidFill>
          <a:ln w="25400">
            <a:solidFill>
              <a:srgbClr val="AE0D15"/>
            </a:solidFill>
            <a:prstDash val="solid"/>
          </a:ln>
        </p:spPr>
        <p:txBody>
          <a:bodyPr anchor="ctr"/>
          <a:lstStyle/>
          <a:p>
            <a:pPr lvl="0" algn="ctr"/>
            <a:r>
              <a:rPr lang="zh-CN" altLang="zh-CN" sz="2000">
                <a:solidFill>
                  <a:srgbClr val="000000"/>
                </a:solidFill>
                <a:latin typeface="Calibri"/>
                <a:ea typeface="Calibri"/>
              </a:rPr>
              <a:t>“</a:t>
            </a:r>
            <a:r>
              <a:rPr lang="en-US" altLang="en-US" sz="2000">
                <a:solidFill>
                  <a:srgbClr val="000000"/>
                </a:solidFill>
                <a:latin typeface="Calibri"/>
                <a:ea typeface="Calibri"/>
              </a:rPr>
              <a:t>I don’t know. I have no idea about the structure. It’s a synthesis and summary, I know that.</a:t>
            </a:r>
            <a:r>
              <a:rPr lang="zh-CN" altLang="zh-CN" sz="2000">
                <a:solidFill>
                  <a:srgbClr val="000000"/>
                </a:solidFill>
                <a:latin typeface="Calibri"/>
                <a:ea typeface="Calibri"/>
              </a:rPr>
              <a:t>”</a:t>
            </a:r>
          </a:p>
        </p:txBody>
      </p:sp>
      <p:sp>
        <p:nvSpPr>
          <p:cNvPr id="10" name="Speech Bubble: Rectangle 9"/>
          <p:cNvSpPr/>
          <p:nvPr/>
        </p:nvSpPr>
        <p:spPr>
          <a:xfrm rot="0" flipH="0" flipV="0">
            <a:off x="4500000" y="841510"/>
            <a:ext cx="3587060" cy="2095211"/>
          </a:xfrm>
          <a:prstGeom prst="wedgeRectCallout">
            <a:avLst>
              <a:gd name="adj1" fmla="val 59563"/>
              <a:gd name="adj2" fmla="val -34920"/>
            </a:avLst>
          </a:prstGeom>
          <a:solidFill>
            <a:schemeClr val="lt1"/>
          </a:solidFill>
          <a:ln w="25400">
            <a:solidFill>
              <a:srgbClr val="AE0D15"/>
            </a:solidFill>
            <a:prstDash val="solid"/>
          </a:ln>
        </p:spPr>
        <p:txBody>
          <a:bodyPr anchor="ctr"/>
          <a:lstStyle/>
          <a:p>
            <a:pPr lvl="0">
              <a:lnSpc>
                <a:spcPct val="110000"/>
              </a:lnSpc>
              <a:spcBef>
                <a:spcPts val="0"/>
              </a:spcBef>
              <a:spcAft>
                <a:spcPts val="300"/>
              </a:spcAft>
              <a:buClr>
                <a:srgbClr val="A02225"/>
              </a:buClr>
            </a:pPr>
            <a:r>
              <a:rPr lang="zh-CN" altLang="zh-CN" sz="2000">
                <a:solidFill>
                  <a:srgbClr val="000000"/>
                </a:solidFill>
                <a:latin typeface="Calibri"/>
                <a:ea typeface="Calibri"/>
              </a:rPr>
              <a:t>“</a:t>
            </a:r>
            <a:r>
              <a:rPr lang="en-US" altLang="en-US" sz="2000">
                <a:solidFill>
                  <a:srgbClr val="000000"/>
                </a:solidFill>
                <a:latin typeface="Calibri"/>
                <a:ea typeface="Calibri"/>
              </a:rPr>
              <a:t>You explain and describe the recent theories and something like that. I don’t know, man. I guess I talk about specific details and things. But how far do I go? I mean, that could take forever.</a:t>
            </a:r>
            <a:r>
              <a:rPr lang="zh-CN" altLang="zh-CN" sz="2000">
                <a:solidFill>
                  <a:srgbClr val="000000"/>
                </a:solidFill>
                <a:latin typeface="Calibri"/>
                <a:ea typeface="Calibri"/>
              </a:rPr>
              <a:t>”</a:t>
            </a:r>
          </a:p>
        </p:txBody>
      </p:sp>
      <p:sp>
        <p:nvSpPr>
          <p:cNvPr id="11" name="Speech Bubble: Rectangle 10"/>
          <p:cNvSpPr/>
          <p:nvPr/>
        </p:nvSpPr>
        <p:spPr>
          <a:xfrm>
            <a:off x="1101936" y="3309424"/>
            <a:ext cx="3518019" cy="2352312"/>
          </a:xfrm>
          <a:prstGeom prst="wedgeRectCallout">
            <a:avLst>
              <a:gd name="adj1" fmla="val -60214"/>
              <a:gd name="adj2" fmla="val -40587"/>
            </a:avLst>
          </a:prstGeom>
          <a:solidFill>
            <a:schemeClr val="lt1"/>
          </a:solidFill>
          <a:ln w="25400">
            <a:solidFill>
              <a:srgbClr val="AE0D15"/>
            </a:solidFill>
            <a:prstDash val="solid"/>
          </a:ln>
        </p:spPr>
        <p:txBody>
          <a:bodyPr anchor="ctr"/>
          <a:lstStyle/>
          <a:p>
            <a:pPr lvl="0">
              <a:lnSpc>
                <a:spcPct val="110000"/>
              </a:lnSpc>
              <a:spcBef>
                <a:spcPts val="0"/>
              </a:spcBef>
              <a:spcAft>
                <a:spcPts val="300"/>
              </a:spcAft>
              <a:buClr>
                <a:srgbClr val="A02225"/>
              </a:buClr>
            </a:pPr>
            <a:r>
              <a:rPr lang="zh-CN" altLang="zh-CN" sz="2000">
                <a:solidFill>
                  <a:srgbClr val="000000"/>
                </a:solidFill>
                <a:latin typeface="Calibri"/>
                <a:ea typeface="Calibri"/>
              </a:rPr>
              <a:t>“</a:t>
            </a:r>
            <a:r>
              <a:rPr lang="en-US" altLang="en-US" sz="2000">
                <a:solidFill>
                  <a:srgbClr val="000000"/>
                </a:solidFill>
                <a:latin typeface="Calibri"/>
                <a:ea typeface="Calibri"/>
              </a:rPr>
              <a:t>You summarize the literature and how it contributes. If the arguments are contrasting , then you write how they contrast. So, I guess it’s a summary of everything that’s been said.</a:t>
            </a:r>
            <a:r>
              <a:rPr lang="zh-CN" altLang="zh-CN" sz="2000">
                <a:solidFill>
                  <a:srgbClr val="000000"/>
                </a:solidFill>
                <a:latin typeface="Calibri"/>
                <a:ea typeface="Calibri"/>
              </a:rPr>
              <a:t>”</a:t>
            </a:r>
          </a:p>
        </p:txBody>
      </p:sp>
      <p:sp>
        <p:nvSpPr>
          <p:cNvPr id="12" name="Speech Bubble: Rectangle 11"/>
          <p:cNvSpPr/>
          <p:nvPr/>
        </p:nvSpPr>
        <p:spPr>
          <a:xfrm>
            <a:off x="4795298" y="3115286"/>
            <a:ext cx="2848185" cy="2310732"/>
          </a:xfrm>
          <a:prstGeom prst="wedgeRectCallout">
            <a:avLst>
              <a:gd name="adj1" fmla="val 57257"/>
              <a:gd name="adj2" fmla="val -29105"/>
            </a:avLst>
          </a:prstGeom>
          <a:solidFill>
            <a:schemeClr val="lt1"/>
          </a:solidFill>
          <a:ln w="25400">
            <a:solidFill>
              <a:srgbClr val="AE0D15"/>
            </a:solidFill>
            <a:prstDash val="solid"/>
          </a:ln>
        </p:spPr>
        <p:txBody>
          <a:bodyPr anchor="ctr"/>
          <a:lstStyle/>
          <a:p>
            <a:pPr lvl="0">
              <a:lnSpc>
                <a:spcPct val="110000"/>
              </a:lnSpc>
              <a:spcBef>
                <a:spcPts val="0"/>
              </a:spcBef>
              <a:spcAft>
                <a:spcPts val="300"/>
              </a:spcAft>
              <a:buClr>
                <a:srgbClr val="A02225"/>
              </a:buClr>
            </a:pPr>
            <a:r>
              <a:rPr lang="zh-CN" altLang="zh-CN" sz="2000">
                <a:solidFill>
                  <a:srgbClr val="000000"/>
                </a:solidFill>
                <a:latin typeface="Calibri"/>
                <a:ea typeface="Calibri"/>
              </a:rPr>
              <a:t>“</a:t>
            </a:r>
            <a:r>
              <a:rPr lang="en-US" altLang="en-US" sz="2000">
                <a:solidFill>
                  <a:srgbClr val="000000"/>
                </a:solidFill>
                <a:latin typeface="Calibri"/>
                <a:ea typeface="Calibri"/>
              </a:rPr>
              <a:t>You basically read the basic stuff, the basic points, finding out about the research. Then, essentially synthesizing the paper in a successful manner.</a:t>
            </a:r>
            <a:r>
              <a:rPr lang="zh-CN" altLang="zh-CN" sz="2000">
                <a:solidFill>
                  <a:srgbClr val="000000"/>
                </a:solidFill>
                <a:latin typeface="Calibri"/>
                <a:ea typeface="Calibri"/>
              </a:rPr>
              <a:t>”</a:t>
            </a:r>
          </a:p>
        </p:txBody>
      </p:sp>
    </p:spTree>
  </p:cSld>
  <p:clrMapOvr>
    <a:masterClrMapping/>
  </p:clrMapOvr>
  <p:timing>
    <p:tnLst>
      <p:par>
        <p:cTn id="25" dur="indefinite" restart="never" nodeType="tmRoot">
          <p:childTnLst>
            <p:seq concurrent="1" nextAc="seek">
              <p:cTn id="2" dur="indefinite" nodeType="mainSeq">
                <p:childTnLst>
                  <p:par>
                    <p:cTn id="26" fill="hold">
                      <p:stCondLst>
                        <p:cond delay="indefinite"/>
                      </p:stCondLst>
                      <p:childTnLst>
                        <p:par>
                          <p:cTn id="27"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4801"/>
          <a:stretch/>
        </p:blipFill>
        <p:spPr>
          <a:xfrm>
            <a:off x="373210" y="56286"/>
            <a:ext cx="5566789" cy="5513312"/>
          </a:xfrm>
          <a:prstGeom prst="rect">
            <a:avLst/>
          </a:prstGeom>
        </p:spPr>
      </p:pic>
      <p:sp>
        <p:nvSpPr>
          <p:cNvPr id="6" name="TextBox 5"/>
          <p:cNvSpPr txBox="1"/>
          <p:nvPr/>
        </p:nvSpPr>
        <p:spPr>
          <a:xfrm rot="0" flipH="0" flipV="0">
            <a:off x="5987906" y="2066210"/>
            <a:ext cx="2667000" cy="1739900"/>
          </a:xfrm>
          <a:prstGeom prst="rect">
            <a:avLst/>
          </a:prstGeom>
          <a:noFill/>
        </p:spPr>
        <p:txBody>
          <a:bodyPr wrap="square">
            <a:spAutoFit/>
          </a:bodyPr>
          <a:lstStyle/>
          <a:p>
            <a:pPr lvl="0"/>
            <a:r>
              <a:rPr lang="en-US" altLang="en-US" sz="3600">
                <a:latin typeface="Calibri"/>
                <a:ea typeface="Calibri"/>
              </a:rPr>
              <a:t>Summarize</a:t>
            </a:r>
          </a:p>
          <a:p>
            <a:pPr lvl="0"/>
            <a:r>
              <a:rPr lang="en-US" altLang="en-US" sz="3600">
                <a:latin typeface="Calibri"/>
                <a:ea typeface="Calibri"/>
              </a:rPr>
              <a:t> </a:t>
            </a:r>
          </a:p>
          <a:p>
            <a:pPr lvl="0"/>
            <a:r>
              <a:rPr lang="en-US" altLang="en-US" sz="3600">
                <a:latin typeface="Calibri"/>
                <a:ea typeface="Calibri"/>
              </a:rPr>
              <a:t>Synthesize</a:t>
            </a:r>
          </a:p>
        </p:txBody>
      </p:sp>
      <p:pic>
        <p:nvPicPr>
          <p:cNvPr id="7" name=""/>
          <p:cNvPicPr>
            <a:picLocks noChangeAspect="1"/>
          </p:cNvPicPr>
          <p:nvPr/>
        </p:nvPicPr>
        <p:blipFill>
          <a:blip r:embed="rId4"/>
          <a:stretch/>
        </p:blipFill>
        <p:spPr>
          <a:xfrm rot="0" flipH="0" flipV="0">
            <a:off x="8233608" y="2151824"/>
            <a:ext cx="491624" cy="478336"/>
          </a:xfrm>
          <a:prstGeom prst="rect">
            <a:avLst/>
          </a:prstGeom>
        </p:spPr>
      </p:pic>
      <p:pic>
        <p:nvPicPr>
          <p:cNvPr id="8" name=""/>
          <p:cNvPicPr>
            <a:picLocks noChangeAspect="1"/>
          </p:cNvPicPr>
          <p:nvPr/>
        </p:nvPicPr>
        <p:blipFill>
          <a:blip r:embed="rId5"/>
          <a:stretch/>
        </p:blipFill>
        <p:spPr>
          <a:xfrm rot="0" flipH="0" flipV="0">
            <a:off x="8116400" y="3268646"/>
            <a:ext cx="491624" cy="4554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Words>
  <Application>Microsoft Office PowerPoint</Application>
  <PresentationFormat>Custom</PresentationFormat>
  <Paragraphs>4</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微软雅黑</vt:lpstr>
      <vt:lpstr>Arial</vt:lpstr>
      <vt:lpstr>Calibri</vt:lpstr>
      <vt:lpstr>Cambria</vt:lpstr>
      <vt:lpstr>默认设计模板</vt:lpstr>
      <vt:lpstr>Guide to Successful Literature Review 4 May 2023</vt:lpstr>
      <vt:lpstr>PowerPoint Presentation</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Wang, Shuhan</cp:lastModifiedBy>
  <cp:revision>617</cp:revision>
  <cp:lastPrinted>2113-01-01T00:00:00Z</cp:lastPrinted>
  <dcterms:created xsi:type="dcterms:W3CDTF">2015-03-13T08:02:00Z</dcterms:created>
  <dcterms:modified xsi:type="dcterms:W3CDTF">2023-04-28T02:40:35Z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2052-11.1.0.10463</vt:lpwstr>
  </property>
  <property fmtid="{D5CDD505-2E9C-101B-9397-08002B2CF9AE}" pid="4" name="ICV">
    <vt:lpwstr>478EF44DC9C741E780E5CA3644556A3A</vt:lpwstr>
  </property>
</Properties>
</file>